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ccf30cde1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b2eed9860426f"/>
  </p:sldMasterIdLst>
  <p:sldIdLst>
    <p:sldId xmlns:r="http://schemas.openxmlformats.org/officeDocument/2006/relationships" id="256" r:id="Re10be6f0fdc04d87"/>
    <p:sldId xmlns:r="http://schemas.openxmlformats.org/officeDocument/2006/relationships" id="257" r:id="Rc218e455f86d487c"/>
    <p:sldId xmlns:r="http://schemas.openxmlformats.org/officeDocument/2006/relationships" id="258" r:id="R423548153bc2409f"/>
    <p:sldId xmlns:r="http://schemas.openxmlformats.org/officeDocument/2006/relationships" id="259" r:id="R85d47dc6190a43cb"/>
    <p:sldId xmlns:r="http://schemas.openxmlformats.org/officeDocument/2006/relationships" id="260" r:id="R0653a66f510a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b2eed9860426f" /><Relationship Type="http://schemas.openxmlformats.org/officeDocument/2006/relationships/slide" Target="/ppt/slides/slide1.xml" Id="Re10be6f0fdc04d87" /><Relationship Type="http://schemas.openxmlformats.org/officeDocument/2006/relationships/slide" Target="/ppt/slides/slide2.xml" Id="Rc218e455f86d487c" /><Relationship Type="http://schemas.openxmlformats.org/officeDocument/2006/relationships/slide" Target="/ppt/slides/slide3.xml" Id="R423548153bc2409f" /><Relationship Type="http://schemas.openxmlformats.org/officeDocument/2006/relationships/slide" Target="/ppt/slides/slide4.xml" Id="R85d47dc6190a43cb" /><Relationship Type="http://schemas.openxmlformats.org/officeDocument/2006/relationships/slide" Target="/ppt/slides/slide5.xml" Id="R0653a66f510a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6dddc83ad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ac7bc5f1464c" /><Relationship Type="http://schemas.openxmlformats.org/officeDocument/2006/relationships/theme" Target="/ppt/slideMasters/theme/theme1.xml" Id="Rfc4f8a09ebf6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eac7bc5f1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65683c92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99205e58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e09e9d35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4cae1186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0a34c5b4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AUTO-SPORT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AUTO-SPORT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