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7ccf30cde14e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6b2eed9860426f"/>
  </p:sldMasterIdLst>
  <p:sldIdLst>
    <p:sldId xmlns:r="http://schemas.openxmlformats.org/officeDocument/2006/relationships" id="256" r:id="Re10be6f0fdc04d87"/>
    <p:sldId xmlns:r="http://schemas.openxmlformats.org/officeDocument/2006/relationships" id="257" r:id="Rc218e455f86d487c"/>
    <p:sldId xmlns:r="http://schemas.openxmlformats.org/officeDocument/2006/relationships" id="258" r:id="R423548153bc2409f"/>
    <p:sldId xmlns:r="http://schemas.openxmlformats.org/officeDocument/2006/relationships" id="259" r:id="R85d47dc6190a43cb"/>
    <p:sldId xmlns:r="http://schemas.openxmlformats.org/officeDocument/2006/relationships" id="260" r:id="R0653a66f510a46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6b2eed9860426f" /><Relationship Type="http://schemas.openxmlformats.org/officeDocument/2006/relationships/slide" Target="/ppt/slides/slide1.xml" Id="Re10be6f0fdc04d87" /><Relationship Type="http://schemas.openxmlformats.org/officeDocument/2006/relationships/slide" Target="/ppt/slides/slide2.xml" Id="Rc218e455f86d487c" /><Relationship Type="http://schemas.openxmlformats.org/officeDocument/2006/relationships/slide" Target="/ppt/slides/slide3.xml" Id="R423548153bc2409f" /><Relationship Type="http://schemas.openxmlformats.org/officeDocument/2006/relationships/slide" Target="/ppt/slides/slide4.xml" Id="R85d47dc6190a43cb" /><Relationship Type="http://schemas.openxmlformats.org/officeDocument/2006/relationships/slide" Target="/ppt/slides/slide5.xml" Id="R0653a66f510a46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c6dddc83ad44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eac7bc5f1464c" /><Relationship Type="http://schemas.openxmlformats.org/officeDocument/2006/relationships/theme" Target="/ppt/slideMasters/theme/theme1.xml" Id="Rfc4f8a09ebf640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beac7bc5f146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165683c9247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299205e5842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4e09e9d3540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b4cae11864b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60a34c5b440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AUTO-SPORT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AUTO-SPORT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AUTO-SPORT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AUTO-SPORT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AUTO-SPORT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AUTO-SPORT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979 710 607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AUTO-SPORT NORGE AS</a:t>
            </a:r>
          </a:p>
        </p:txBody>
      </p:sp>
    </p:spTree>
  </p:cSld>
  <p:clrMapOvr>
    <a:masterClrMapping xmlns:a="http://schemas.openxmlformats.org/drawingml/2006/main"/>
  </p:clrMapOvr>
</p:sld>
</file>