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616bcac494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b84b23a8d4aea"/>
  </p:sldMasterIdLst>
  <p:sldIdLst>
    <p:sldId xmlns:r="http://schemas.openxmlformats.org/officeDocument/2006/relationships" id="256" r:id="Ree3d231019a84c7d"/>
    <p:sldId xmlns:r="http://schemas.openxmlformats.org/officeDocument/2006/relationships" id="257" r:id="R2152b540e1fa440c"/>
    <p:sldId xmlns:r="http://schemas.openxmlformats.org/officeDocument/2006/relationships" id="258" r:id="Rd284216e269f43f0"/>
    <p:sldId xmlns:r="http://schemas.openxmlformats.org/officeDocument/2006/relationships" id="259" r:id="Re36b2dbabdcc4bc1"/>
    <p:sldId xmlns:r="http://schemas.openxmlformats.org/officeDocument/2006/relationships" id="260" r:id="R18a35cd34a2a421f"/>
    <p:sldId xmlns:r="http://schemas.openxmlformats.org/officeDocument/2006/relationships" id="261" r:id="Re180047ca22147a5"/>
    <p:sldId xmlns:r="http://schemas.openxmlformats.org/officeDocument/2006/relationships" id="262" r:id="Rb5b095f70d69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b84b23a8d4aea" /><Relationship Type="http://schemas.openxmlformats.org/officeDocument/2006/relationships/slide" Target="/ppt/slides/slide1.xml" Id="Ree3d231019a84c7d" /><Relationship Type="http://schemas.openxmlformats.org/officeDocument/2006/relationships/slide" Target="/ppt/slides/slide2.xml" Id="R2152b540e1fa440c" /><Relationship Type="http://schemas.openxmlformats.org/officeDocument/2006/relationships/slide" Target="/ppt/slides/slide3.xml" Id="Rd284216e269f43f0" /><Relationship Type="http://schemas.openxmlformats.org/officeDocument/2006/relationships/slide" Target="/ppt/slides/slide4.xml" Id="Re36b2dbabdcc4bc1" /><Relationship Type="http://schemas.openxmlformats.org/officeDocument/2006/relationships/slide" Target="/ppt/slides/slide5.xml" Id="R18a35cd34a2a421f" /><Relationship Type="http://schemas.openxmlformats.org/officeDocument/2006/relationships/slide" Target="/ppt/slides/slide6.xml" Id="Re180047ca22147a5" /><Relationship Type="http://schemas.openxmlformats.org/officeDocument/2006/relationships/slide" Target="/ppt/slides/slide7.xml" Id="Rb5b095f70d69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bfb3ad8c343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43874a3b0490f" /><Relationship Type="http://schemas.openxmlformats.org/officeDocument/2006/relationships/theme" Target="/ppt/slideMasters/theme/theme1.xml" Id="R9fe1c55fc079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43874a3b0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755e13857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867544aab44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606d90e9c42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92d6c61ca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b3b5036540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f06680f9544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54d336bb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