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cb50fd0cc7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68ef8f2d44e8b"/>
  </p:sldMasterIdLst>
  <p:sldIdLst>
    <p:sldId xmlns:r="http://schemas.openxmlformats.org/officeDocument/2006/relationships" id="256" r:id="Rd6d47f9002784d39"/>
    <p:sldId xmlns:r="http://schemas.openxmlformats.org/officeDocument/2006/relationships" id="257" r:id="R4a28c5828c1b43ab"/>
    <p:sldId xmlns:r="http://schemas.openxmlformats.org/officeDocument/2006/relationships" id="258" r:id="R1d8faa1b5f2142fb"/>
    <p:sldId xmlns:r="http://schemas.openxmlformats.org/officeDocument/2006/relationships" id="259" r:id="R5267f9477cfd4f6d"/>
    <p:sldId xmlns:r="http://schemas.openxmlformats.org/officeDocument/2006/relationships" id="260" r:id="R913016d7f57f47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68ef8f2d44e8b" /><Relationship Type="http://schemas.openxmlformats.org/officeDocument/2006/relationships/slide" Target="/ppt/slides/slide1.xml" Id="Rd6d47f9002784d39" /><Relationship Type="http://schemas.openxmlformats.org/officeDocument/2006/relationships/slide" Target="/ppt/slides/slide2.xml" Id="R4a28c5828c1b43ab" /><Relationship Type="http://schemas.openxmlformats.org/officeDocument/2006/relationships/slide" Target="/ppt/slides/slide3.xml" Id="R1d8faa1b5f2142fb" /><Relationship Type="http://schemas.openxmlformats.org/officeDocument/2006/relationships/slide" Target="/ppt/slides/slide4.xml" Id="R5267f9477cfd4f6d" /><Relationship Type="http://schemas.openxmlformats.org/officeDocument/2006/relationships/slide" Target="/ppt/slides/slide5.xml" Id="R913016d7f57f47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75eddbb82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b2b82be7942d9" /><Relationship Type="http://schemas.openxmlformats.org/officeDocument/2006/relationships/theme" Target="/ppt/slideMasters/theme/theme1.xml" Id="Rd74257c7acba44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b2b82be7942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56db7bf1546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efb277c8240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88bf5c9ce47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f23502399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132a71728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NÆRINGSMEGLING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NÆRINGSMEGLING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979 645 430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NÆRINGSMEGLING AS</a:t>
            </a:r>
          </a:p>
        </p:txBody>
      </p:sp>
    </p:spTree>
  </p:cSld>
  <p:clrMapOvr>
    <a:masterClrMapping xmlns:a="http://schemas.openxmlformats.org/drawingml/2006/main"/>
  </p:clrMapOvr>
</p:sld>
</file>