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994dd0821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6305d96584d27"/>
  </p:sldMasterIdLst>
  <p:sldIdLst>
    <p:sldId xmlns:r="http://schemas.openxmlformats.org/officeDocument/2006/relationships" id="256" r:id="R0493239fd3044a87"/>
    <p:sldId xmlns:r="http://schemas.openxmlformats.org/officeDocument/2006/relationships" id="257" r:id="R4594c53cb1f047dd"/>
    <p:sldId xmlns:r="http://schemas.openxmlformats.org/officeDocument/2006/relationships" id="258" r:id="R9e8f7c35b9444bc5"/>
    <p:sldId xmlns:r="http://schemas.openxmlformats.org/officeDocument/2006/relationships" id="259" r:id="R1d68f055365243e3"/>
    <p:sldId xmlns:r="http://schemas.openxmlformats.org/officeDocument/2006/relationships" id="260" r:id="R5aa0cb1486494073"/>
    <p:sldId xmlns:r="http://schemas.openxmlformats.org/officeDocument/2006/relationships" id="261" r:id="R3a0cc476f9314185"/>
    <p:sldId xmlns:r="http://schemas.openxmlformats.org/officeDocument/2006/relationships" id="262" r:id="R75d1bf71acad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6305d96584d27" /><Relationship Type="http://schemas.openxmlformats.org/officeDocument/2006/relationships/slide" Target="/ppt/slides/slide1.xml" Id="R0493239fd3044a87" /><Relationship Type="http://schemas.openxmlformats.org/officeDocument/2006/relationships/slide" Target="/ppt/slides/slide2.xml" Id="R4594c53cb1f047dd" /><Relationship Type="http://schemas.openxmlformats.org/officeDocument/2006/relationships/slide" Target="/ppt/slides/slide3.xml" Id="R9e8f7c35b9444bc5" /><Relationship Type="http://schemas.openxmlformats.org/officeDocument/2006/relationships/slide" Target="/ppt/slides/slide4.xml" Id="R1d68f055365243e3" /><Relationship Type="http://schemas.openxmlformats.org/officeDocument/2006/relationships/slide" Target="/ppt/slides/slide5.xml" Id="R5aa0cb1486494073" /><Relationship Type="http://schemas.openxmlformats.org/officeDocument/2006/relationships/slide" Target="/ppt/slides/slide6.xml" Id="R3a0cc476f9314185" /><Relationship Type="http://schemas.openxmlformats.org/officeDocument/2006/relationships/slide" Target="/ppt/slides/slide7.xml" Id="R75d1bf71acad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b970cfd2d4e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e82c41dcd45f0" /><Relationship Type="http://schemas.openxmlformats.org/officeDocument/2006/relationships/theme" Target="/ppt/slideMasters/theme/theme1.xml" Id="R3952358c5f2d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e82c41dcd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9c008293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131e40170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c1cc7e241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571f19d22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46ea00ae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47f33bd554e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b75757d27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