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3820858f3a46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7231b155734475"/>
  </p:sldMasterIdLst>
  <p:sldIdLst>
    <p:sldId xmlns:r="http://schemas.openxmlformats.org/officeDocument/2006/relationships" id="256" r:id="Re175677f1c1e463d"/>
    <p:sldId xmlns:r="http://schemas.openxmlformats.org/officeDocument/2006/relationships" id="257" r:id="R2f8e7ccea5fe4e58"/>
    <p:sldId xmlns:r="http://schemas.openxmlformats.org/officeDocument/2006/relationships" id="258" r:id="R9c6d400b59a24150"/>
    <p:sldId xmlns:r="http://schemas.openxmlformats.org/officeDocument/2006/relationships" id="259" r:id="R25edd2ecc67a45fb"/>
    <p:sldId xmlns:r="http://schemas.openxmlformats.org/officeDocument/2006/relationships" id="260" r:id="R550f014f7f294bed"/>
    <p:sldId xmlns:r="http://schemas.openxmlformats.org/officeDocument/2006/relationships" id="261" r:id="R57ade8ee0d184f9c"/>
    <p:sldId xmlns:r="http://schemas.openxmlformats.org/officeDocument/2006/relationships" id="262" r:id="R15a854de53a141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231b155734475" /><Relationship Type="http://schemas.openxmlformats.org/officeDocument/2006/relationships/slide" Target="/ppt/slides/slide1.xml" Id="Re175677f1c1e463d" /><Relationship Type="http://schemas.openxmlformats.org/officeDocument/2006/relationships/slide" Target="/ppt/slides/slide2.xml" Id="R2f8e7ccea5fe4e58" /><Relationship Type="http://schemas.openxmlformats.org/officeDocument/2006/relationships/slide" Target="/ppt/slides/slide3.xml" Id="R9c6d400b59a24150" /><Relationship Type="http://schemas.openxmlformats.org/officeDocument/2006/relationships/slide" Target="/ppt/slides/slide4.xml" Id="R25edd2ecc67a45fb" /><Relationship Type="http://schemas.openxmlformats.org/officeDocument/2006/relationships/slide" Target="/ppt/slides/slide5.xml" Id="R550f014f7f294bed" /><Relationship Type="http://schemas.openxmlformats.org/officeDocument/2006/relationships/slide" Target="/ppt/slides/slide6.xml" Id="R57ade8ee0d184f9c" /><Relationship Type="http://schemas.openxmlformats.org/officeDocument/2006/relationships/slide" Target="/ppt/slides/slide7.xml" Id="R15a854de53a141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a2faad6bc45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4105cea9c4450" /><Relationship Type="http://schemas.openxmlformats.org/officeDocument/2006/relationships/theme" Target="/ppt/slideMasters/theme/theme1.xml" Id="R0b1432ff8370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4105cea9c44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c27a6cde84d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ea9f9d89e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d490bf6614e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d118dfbba4d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0bb637c3f49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5d1ff62e04d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545f0f8ff4f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HATLEVIK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RØR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8 929 290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199 747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3 003 553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STIAN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THOMAS ESTRUP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MONIKA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Hegranesvegen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93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979 577 451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