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720296a254f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07b270ad0b4676"/>
  </p:sldMasterIdLst>
  <p:sldIdLst>
    <p:sldId xmlns:r="http://schemas.openxmlformats.org/officeDocument/2006/relationships" id="256" r:id="R7a948df2e583433e"/>
    <p:sldId xmlns:r="http://schemas.openxmlformats.org/officeDocument/2006/relationships" id="257" r:id="R79ddcad7526d4ae7"/>
    <p:sldId xmlns:r="http://schemas.openxmlformats.org/officeDocument/2006/relationships" id="258" r:id="R61ca85166bcf4dc0"/>
    <p:sldId xmlns:r="http://schemas.openxmlformats.org/officeDocument/2006/relationships" id="259" r:id="R929972da4e8e4be7"/>
    <p:sldId xmlns:r="http://schemas.openxmlformats.org/officeDocument/2006/relationships" id="260" r:id="R689c2af5ded543da"/>
    <p:sldId xmlns:r="http://schemas.openxmlformats.org/officeDocument/2006/relationships" id="261" r:id="R28ece7fd20784aa6"/>
    <p:sldId xmlns:r="http://schemas.openxmlformats.org/officeDocument/2006/relationships" id="262" r:id="R8c0e88205cd9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07b270ad0b4676" /><Relationship Type="http://schemas.openxmlformats.org/officeDocument/2006/relationships/slide" Target="/ppt/slides/slide1.xml" Id="R7a948df2e583433e" /><Relationship Type="http://schemas.openxmlformats.org/officeDocument/2006/relationships/slide" Target="/ppt/slides/slide2.xml" Id="R79ddcad7526d4ae7" /><Relationship Type="http://schemas.openxmlformats.org/officeDocument/2006/relationships/slide" Target="/ppt/slides/slide3.xml" Id="R61ca85166bcf4dc0" /><Relationship Type="http://schemas.openxmlformats.org/officeDocument/2006/relationships/slide" Target="/ppt/slides/slide4.xml" Id="R929972da4e8e4be7" /><Relationship Type="http://schemas.openxmlformats.org/officeDocument/2006/relationships/slide" Target="/ppt/slides/slide5.xml" Id="R689c2af5ded543da" /><Relationship Type="http://schemas.openxmlformats.org/officeDocument/2006/relationships/slide" Target="/ppt/slides/slide6.xml" Id="R28ece7fd20784aa6" /><Relationship Type="http://schemas.openxmlformats.org/officeDocument/2006/relationships/slide" Target="/ppt/slides/slide7.xml" Id="R8c0e88205cd9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e7ed14b054f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c1af831654449" /><Relationship Type="http://schemas.openxmlformats.org/officeDocument/2006/relationships/theme" Target="/ppt/slideMasters/theme/theme1.xml" Id="R80859eb19bfb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fc1af8316544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ce858e29549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f35d5f03143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409928e32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a79fe20eb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19650a0ae44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e03252e984c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e3d30ec6246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EIKER HUS OG HYTTE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 HUS OG HYTTE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3 439 608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1 377 710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 GEIR SANDHOLT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Åletjernveien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3302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70 07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979 566 913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EIKER HUS OG HYTTE AS</a:t>
            </a:r>
          </a:p>
        </p:txBody>
      </p:sp>
    </p:spTree>
  </p:cSld>
  <p:clrMapOvr>
    <a:masterClrMapping xmlns:a="http://schemas.openxmlformats.org/drawingml/2006/main"/>
  </p:clrMapOvr>
</p:sld>
</file>