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604def567747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3f2d9e2574473e"/>
  </p:sldMasterIdLst>
  <p:sldIdLst>
    <p:sldId xmlns:r="http://schemas.openxmlformats.org/officeDocument/2006/relationships" id="256" r:id="Rf81850b1bc504a4a"/>
    <p:sldId xmlns:r="http://schemas.openxmlformats.org/officeDocument/2006/relationships" id="257" r:id="Ra9fe06cc2aff47f2"/>
    <p:sldId xmlns:r="http://schemas.openxmlformats.org/officeDocument/2006/relationships" id="258" r:id="R75a847ef26324029"/>
    <p:sldId xmlns:r="http://schemas.openxmlformats.org/officeDocument/2006/relationships" id="259" r:id="R7c390fb856e74c81"/>
    <p:sldId xmlns:r="http://schemas.openxmlformats.org/officeDocument/2006/relationships" id="260" r:id="R34428571b8434f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3f2d9e2574473e" /><Relationship Type="http://schemas.openxmlformats.org/officeDocument/2006/relationships/slide" Target="/ppt/slides/slide1.xml" Id="Rf81850b1bc504a4a" /><Relationship Type="http://schemas.openxmlformats.org/officeDocument/2006/relationships/slide" Target="/ppt/slides/slide2.xml" Id="Ra9fe06cc2aff47f2" /><Relationship Type="http://schemas.openxmlformats.org/officeDocument/2006/relationships/slide" Target="/ppt/slides/slide3.xml" Id="R75a847ef26324029" /><Relationship Type="http://schemas.openxmlformats.org/officeDocument/2006/relationships/slide" Target="/ppt/slides/slide4.xml" Id="R7c390fb856e74c81" /><Relationship Type="http://schemas.openxmlformats.org/officeDocument/2006/relationships/slide" Target="/ppt/slides/slide5.xml" Id="R34428571b8434f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2b2c6471dc44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d9eea6d2d4537" /><Relationship Type="http://schemas.openxmlformats.org/officeDocument/2006/relationships/theme" Target="/ppt/slideMasters/theme/theme1.xml" Id="R85053ae04aba4d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ed9eea6d2d45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df99a8d8c48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1102d764744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10854412c4d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ad35a7bc34c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2b61baf7a4f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SCB KONTORSYSTEMER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SCB KONTORSYSTEMER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SCB KONTORSYSTEMER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SCB KONTORSYSTEMER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SCB KONTORSYSTEMER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SCB KONTORSYSTEMER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979 528 310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SCB KONTORSYSTEMER AS</a:t>
            </a:r>
          </a:p>
        </p:txBody>
      </p:sp>
    </p:spTree>
  </p:cSld>
  <p:clrMapOvr>
    <a:masterClrMapping xmlns:a="http://schemas.openxmlformats.org/drawingml/2006/main"/>
  </p:clrMapOvr>
</p:sld>
</file>