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ad088ab32c45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80d523a78c4365"/>
  </p:sldMasterIdLst>
  <p:sldIdLst>
    <p:sldId xmlns:r="http://schemas.openxmlformats.org/officeDocument/2006/relationships" id="256" r:id="R48e89ba8917d4475"/>
    <p:sldId xmlns:r="http://schemas.openxmlformats.org/officeDocument/2006/relationships" id="257" r:id="R47d51ebd3419435f"/>
    <p:sldId xmlns:r="http://schemas.openxmlformats.org/officeDocument/2006/relationships" id="258" r:id="Radd9f063f849453a"/>
    <p:sldId xmlns:r="http://schemas.openxmlformats.org/officeDocument/2006/relationships" id="259" r:id="Rabc201edc9d14a01"/>
    <p:sldId xmlns:r="http://schemas.openxmlformats.org/officeDocument/2006/relationships" id="260" r:id="Re93bd635611d42db"/>
    <p:sldId xmlns:r="http://schemas.openxmlformats.org/officeDocument/2006/relationships" id="261" r:id="R3b6d91b1acce4e31"/>
    <p:sldId xmlns:r="http://schemas.openxmlformats.org/officeDocument/2006/relationships" id="262" r:id="Rc14bbbbd610a4c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0d523a78c4365" /><Relationship Type="http://schemas.openxmlformats.org/officeDocument/2006/relationships/slide" Target="/ppt/slides/slide1.xml" Id="R48e89ba8917d4475" /><Relationship Type="http://schemas.openxmlformats.org/officeDocument/2006/relationships/slide" Target="/ppt/slides/slide2.xml" Id="R47d51ebd3419435f" /><Relationship Type="http://schemas.openxmlformats.org/officeDocument/2006/relationships/slide" Target="/ppt/slides/slide3.xml" Id="Radd9f063f849453a" /><Relationship Type="http://schemas.openxmlformats.org/officeDocument/2006/relationships/slide" Target="/ppt/slides/slide4.xml" Id="Rabc201edc9d14a01" /><Relationship Type="http://schemas.openxmlformats.org/officeDocument/2006/relationships/slide" Target="/ppt/slides/slide5.xml" Id="Re93bd635611d42db" /><Relationship Type="http://schemas.openxmlformats.org/officeDocument/2006/relationships/slide" Target="/ppt/slides/slide6.xml" Id="R3b6d91b1acce4e31" /><Relationship Type="http://schemas.openxmlformats.org/officeDocument/2006/relationships/slide" Target="/ppt/slides/slide7.xml" Id="Rc14bbbbd610a4c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f020fe1d943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6829787ea47dc" /><Relationship Type="http://schemas.openxmlformats.org/officeDocument/2006/relationships/theme" Target="/ppt/slideMasters/theme/theme1.xml" Id="Red6d0880de5c49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06829787ea47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9922769ce45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197e9c78349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ee6e33c7d41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4893187f04f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2a584840b44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1debd56a64f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5dd56c5694a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NILSEN-NYGAARD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NILSEN-NYGAARD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32 724 900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−1 327 120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9 488 419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34 883 993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39 841 946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21,3 %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AKNN EIENDOM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AHNN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MENNDY HOLDING AS  –  7,3 %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5, Kock-Sentret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20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amnn@eurosko.no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