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84e7cc9b0b4b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4f8f9aefbf446d"/>
  </p:sldMasterIdLst>
  <p:sldIdLst>
    <p:sldId xmlns:r="http://schemas.openxmlformats.org/officeDocument/2006/relationships" id="256" r:id="R999f2d165f164e49"/>
    <p:sldId xmlns:r="http://schemas.openxmlformats.org/officeDocument/2006/relationships" id="257" r:id="Rb2db5d4089ca4896"/>
    <p:sldId xmlns:r="http://schemas.openxmlformats.org/officeDocument/2006/relationships" id="258" r:id="Rf6a773236fea4c78"/>
    <p:sldId xmlns:r="http://schemas.openxmlformats.org/officeDocument/2006/relationships" id="259" r:id="R446e451dec9243b4"/>
    <p:sldId xmlns:r="http://schemas.openxmlformats.org/officeDocument/2006/relationships" id="260" r:id="Ra8abe775de8e45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f8f9aefbf446d" /><Relationship Type="http://schemas.openxmlformats.org/officeDocument/2006/relationships/slide" Target="/ppt/slides/slide1.xml" Id="R999f2d165f164e49" /><Relationship Type="http://schemas.openxmlformats.org/officeDocument/2006/relationships/slide" Target="/ppt/slides/slide2.xml" Id="Rb2db5d4089ca4896" /><Relationship Type="http://schemas.openxmlformats.org/officeDocument/2006/relationships/slide" Target="/ppt/slides/slide3.xml" Id="Rf6a773236fea4c78" /><Relationship Type="http://schemas.openxmlformats.org/officeDocument/2006/relationships/slide" Target="/ppt/slides/slide4.xml" Id="R446e451dec9243b4" /><Relationship Type="http://schemas.openxmlformats.org/officeDocument/2006/relationships/slide" Target="/ppt/slides/slide5.xml" Id="Ra8abe775de8e45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c89515a02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d3e41ae6e4742" /><Relationship Type="http://schemas.openxmlformats.org/officeDocument/2006/relationships/theme" Target="/ppt/slideMasters/theme/theme1.xml" Id="Rbc8ef7ae374141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9d3e41ae6e47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4cf4c54fd4e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19962a9a3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2727f1c154d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5b7d148d9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02deb92047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