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9c98af0c3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80e7ee17a4c3f"/>
  </p:sldMasterIdLst>
  <p:sldIdLst>
    <p:sldId xmlns:r="http://schemas.openxmlformats.org/officeDocument/2006/relationships" id="256" r:id="R569b74003d5e44eb"/>
    <p:sldId xmlns:r="http://schemas.openxmlformats.org/officeDocument/2006/relationships" id="257" r:id="R9b686a2b739b4ac7"/>
    <p:sldId xmlns:r="http://schemas.openxmlformats.org/officeDocument/2006/relationships" id="258" r:id="R4d7e44469bcd47a7"/>
    <p:sldId xmlns:r="http://schemas.openxmlformats.org/officeDocument/2006/relationships" id="259" r:id="Rafd29d308b424570"/>
    <p:sldId xmlns:r="http://schemas.openxmlformats.org/officeDocument/2006/relationships" id="260" r:id="Rdba66d980bc84577"/>
    <p:sldId xmlns:r="http://schemas.openxmlformats.org/officeDocument/2006/relationships" id="261" r:id="Reb8ed48b99a348a6"/>
    <p:sldId xmlns:r="http://schemas.openxmlformats.org/officeDocument/2006/relationships" id="262" r:id="R5a3e6336d948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80e7ee17a4c3f" /><Relationship Type="http://schemas.openxmlformats.org/officeDocument/2006/relationships/slide" Target="/ppt/slides/slide1.xml" Id="R569b74003d5e44eb" /><Relationship Type="http://schemas.openxmlformats.org/officeDocument/2006/relationships/slide" Target="/ppt/slides/slide2.xml" Id="R9b686a2b739b4ac7" /><Relationship Type="http://schemas.openxmlformats.org/officeDocument/2006/relationships/slide" Target="/ppt/slides/slide3.xml" Id="R4d7e44469bcd47a7" /><Relationship Type="http://schemas.openxmlformats.org/officeDocument/2006/relationships/slide" Target="/ppt/slides/slide4.xml" Id="Rafd29d308b424570" /><Relationship Type="http://schemas.openxmlformats.org/officeDocument/2006/relationships/slide" Target="/ppt/slides/slide5.xml" Id="Rdba66d980bc84577" /><Relationship Type="http://schemas.openxmlformats.org/officeDocument/2006/relationships/slide" Target="/ppt/slides/slide6.xml" Id="Reb8ed48b99a348a6" /><Relationship Type="http://schemas.openxmlformats.org/officeDocument/2006/relationships/slide" Target="/ppt/slides/slide7.xml" Id="R5a3e6336d948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3e8e2e1ff45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87739c1464e41" /><Relationship Type="http://schemas.openxmlformats.org/officeDocument/2006/relationships/theme" Target="/ppt/slideMasters/theme/theme1.xml" Id="R13751afaede1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e87739c146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d35160c2f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432eeb7ba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103feff224f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e1b70d9a549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819da01da45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6861e881244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1a85a8cfd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