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051efbea9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6eaf2a9edd43ff"/>
  </p:sldMasterIdLst>
  <p:sldIdLst>
    <p:sldId xmlns:r="http://schemas.openxmlformats.org/officeDocument/2006/relationships" id="256" r:id="R434fe5c3951348ef"/>
    <p:sldId xmlns:r="http://schemas.openxmlformats.org/officeDocument/2006/relationships" id="257" r:id="Rb1a6cd24138a4955"/>
    <p:sldId xmlns:r="http://schemas.openxmlformats.org/officeDocument/2006/relationships" id="258" r:id="Rd71126c04b6344a8"/>
    <p:sldId xmlns:r="http://schemas.openxmlformats.org/officeDocument/2006/relationships" id="259" r:id="Rfe207ae21f0a4a07"/>
    <p:sldId xmlns:r="http://schemas.openxmlformats.org/officeDocument/2006/relationships" id="260" r:id="Rfd21c0665d9242a9"/>
    <p:sldId xmlns:r="http://schemas.openxmlformats.org/officeDocument/2006/relationships" id="261" r:id="Re03b013d5f7a4b15"/>
    <p:sldId xmlns:r="http://schemas.openxmlformats.org/officeDocument/2006/relationships" id="262" r:id="R91dd88d291c6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eaf2a9edd43ff" /><Relationship Type="http://schemas.openxmlformats.org/officeDocument/2006/relationships/slide" Target="/ppt/slides/slide1.xml" Id="R434fe5c3951348ef" /><Relationship Type="http://schemas.openxmlformats.org/officeDocument/2006/relationships/slide" Target="/ppt/slides/slide2.xml" Id="Rb1a6cd24138a4955" /><Relationship Type="http://schemas.openxmlformats.org/officeDocument/2006/relationships/slide" Target="/ppt/slides/slide3.xml" Id="Rd71126c04b6344a8" /><Relationship Type="http://schemas.openxmlformats.org/officeDocument/2006/relationships/slide" Target="/ppt/slides/slide4.xml" Id="Rfe207ae21f0a4a07" /><Relationship Type="http://schemas.openxmlformats.org/officeDocument/2006/relationships/slide" Target="/ppt/slides/slide5.xml" Id="Rfd21c0665d9242a9" /><Relationship Type="http://schemas.openxmlformats.org/officeDocument/2006/relationships/slide" Target="/ppt/slides/slide6.xml" Id="Re03b013d5f7a4b15" /><Relationship Type="http://schemas.openxmlformats.org/officeDocument/2006/relationships/slide" Target="/ppt/slides/slide7.xml" Id="R91dd88d291c6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724148d374e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7f575bdd84d12" /><Relationship Type="http://schemas.openxmlformats.org/officeDocument/2006/relationships/theme" Target="/ppt/slideMasters/theme/theme1.xml" Id="Ra4bf31001123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7f575bdd8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e3955e8204e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a95a2952e44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c1ffff581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95f04507846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22f7660dc48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f169e57184e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55d07547544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ELEKTRO-TERM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ELEKTRO-TERM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49 925 627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3 064 237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11 057 848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23 820 852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ODDEN AB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 1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BKS SIRE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NARVE HARALD LANGELAND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979 287 828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