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23ec040a4042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ddf92b0424bd1"/>
  </p:sldMasterIdLst>
  <p:sldIdLst>
    <p:sldId xmlns:r="http://schemas.openxmlformats.org/officeDocument/2006/relationships" id="256" r:id="Rc2842a48c5014d8a"/>
    <p:sldId xmlns:r="http://schemas.openxmlformats.org/officeDocument/2006/relationships" id="257" r:id="R12c3b956b19a4cb0"/>
    <p:sldId xmlns:r="http://schemas.openxmlformats.org/officeDocument/2006/relationships" id="258" r:id="Ra0770d9b48e54d98"/>
    <p:sldId xmlns:r="http://schemas.openxmlformats.org/officeDocument/2006/relationships" id="259" r:id="R8b3b703348c643d5"/>
    <p:sldId xmlns:r="http://schemas.openxmlformats.org/officeDocument/2006/relationships" id="260" r:id="R64de068d34e9476e"/>
    <p:sldId xmlns:r="http://schemas.openxmlformats.org/officeDocument/2006/relationships" id="261" r:id="R7ee9fe175112439a"/>
    <p:sldId xmlns:r="http://schemas.openxmlformats.org/officeDocument/2006/relationships" id="262" r:id="Rd1b90429a99c41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ddf92b0424bd1" /><Relationship Type="http://schemas.openxmlformats.org/officeDocument/2006/relationships/slide" Target="/ppt/slides/slide1.xml" Id="Rc2842a48c5014d8a" /><Relationship Type="http://schemas.openxmlformats.org/officeDocument/2006/relationships/slide" Target="/ppt/slides/slide2.xml" Id="R12c3b956b19a4cb0" /><Relationship Type="http://schemas.openxmlformats.org/officeDocument/2006/relationships/slide" Target="/ppt/slides/slide3.xml" Id="Ra0770d9b48e54d98" /><Relationship Type="http://schemas.openxmlformats.org/officeDocument/2006/relationships/slide" Target="/ppt/slides/slide4.xml" Id="R8b3b703348c643d5" /><Relationship Type="http://schemas.openxmlformats.org/officeDocument/2006/relationships/slide" Target="/ppt/slides/slide5.xml" Id="R64de068d34e9476e" /><Relationship Type="http://schemas.openxmlformats.org/officeDocument/2006/relationships/slide" Target="/ppt/slides/slide6.xml" Id="R7ee9fe175112439a" /><Relationship Type="http://schemas.openxmlformats.org/officeDocument/2006/relationships/slide" Target="/ppt/slides/slide7.xml" Id="Rd1b90429a99c41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274e36c4549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3a7381ec54831" /><Relationship Type="http://schemas.openxmlformats.org/officeDocument/2006/relationships/theme" Target="/ppt/slideMasters/theme/theme1.xml" Id="Rfec39a3975a7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3a7381ec548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c9e335428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a30fe50a3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79cf3660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03eee2f18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700e875c1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a63517c6747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f06217a0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