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b69b004e4840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9796cb33bb4517"/>
  </p:sldMasterIdLst>
  <p:sldIdLst>
    <p:sldId xmlns:r="http://schemas.openxmlformats.org/officeDocument/2006/relationships" id="256" r:id="R4fd2b2917391448e"/>
    <p:sldId xmlns:r="http://schemas.openxmlformats.org/officeDocument/2006/relationships" id="257" r:id="Ra09943043f8545f6"/>
    <p:sldId xmlns:r="http://schemas.openxmlformats.org/officeDocument/2006/relationships" id="258" r:id="R272d0c3fa5234d47"/>
    <p:sldId xmlns:r="http://schemas.openxmlformats.org/officeDocument/2006/relationships" id="259" r:id="R2081cf529c5f4c87"/>
    <p:sldId xmlns:r="http://schemas.openxmlformats.org/officeDocument/2006/relationships" id="260" r:id="Rdd3b7686455645fa"/>
    <p:sldId xmlns:r="http://schemas.openxmlformats.org/officeDocument/2006/relationships" id="261" r:id="R9f69f25ff67b45e7"/>
    <p:sldId xmlns:r="http://schemas.openxmlformats.org/officeDocument/2006/relationships" id="262" r:id="Rad8bda033f4442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796cb33bb4517" /><Relationship Type="http://schemas.openxmlformats.org/officeDocument/2006/relationships/slide" Target="/ppt/slides/slide1.xml" Id="R4fd2b2917391448e" /><Relationship Type="http://schemas.openxmlformats.org/officeDocument/2006/relationships/slide" Target="/ppt/slides/slide2.xml" Id="Ra09943043f8545f6" /><Relationship Type="http://schemas.openxmlformats.org/officeDocument/2006/relationships/slide" Target="/ppt/slides/slide3.xml" Id="R272d0c3fa5234d47" /><Relationship Type="http://schemas.openxmlformats.org/officeDocument/2006/relationships/slide" Target="/ppt/slides/slide4.xml" Id="R2081cf529c5f4c87" /><Relationship Type="http://schemas.openxmlformats.org/officeDocument/2006/relationships/slide" Target="/ppt/slides/slide5.xml" Id="Rdd3b7686455645fa" /><Relationship Type="http://schemas.openxmlformats.org/officeDocument/2006/relationships/slide" Target="/ppt/slides/slide6.xml" Id="R9f69f25ff67b45e7" /><Relationship Type="http://schemas.openxmlformats.org/officeDocument/2006/relationships/slide" Target="/ppt/slides/slide7.xml" Id="Rad8bda033f4442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69044086444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653ec4b134220" /><Relationship Type="http://schemas.openxmlformats.org/officeDocument/2006/relationships/theme" Target="/ppt/slideMasters/theme/theme1.xml" Id="R1067f81d49fe43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653ec4b1342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0ee747f6d46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90cf855eb44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6296a416640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72026d86047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4fc23f76848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621e7e65c4e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697e9297442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−2 532 255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−6 917 177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−10 896 522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417 851 814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418 986 600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SAYONARA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