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5e7a9d7d446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b6b2b9b4f64a64"/>
  </p:sldMasterIdLst>
  <p:sldIdLst>
    <p:sldId xmlns:r="http://schemas.openxmlformats.org/officeDocument/2006/relationships" id="256" r:id="R9310d4e381be49cb"/>
    <p:sldId xmlns:r="http://schemas.openxmlformats.org/officeDocument/2006/relationships" id="257" r:id="Rf9a0d180544841cc"/>
    <p:sldId xmlns:r="http://schemas.openxmlformats.org/officeDocument/2006/relationships" id="258" r:id="Ref30b1141ef04fc2"/>
    <p:sldId xmlns:r="http://schemas.openxmlformats.org/officeDocument/2006/relationships" id="259" r:id="R7146ed12facd4572"/>
    <p:sldId xmlns:r="http://schemas.openxmlformats.org/officeDocument/2006/relationships" id="260" r:id="R9d15497d35cd441b"/>
    <p:sldId xmlns:r="http://schemas.openxmlformats.org/officeDocument/2006/relationships" id="261" r:id="R2393654a036643c0"/>
    <p:sldId xmlns:r="http://schemas.openxmlformats.org/officeDocument/2006/relationships" id="262" r:id="Rcbe4f66d9bc7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6b2b9b4f64a64" /><Relationship Type="http://schemas.openxmlformats.org/officeDocument/2006/relationships/slide" Target="/ppt/slides/slide1.xml" Id="R9310d4e381be49cb" /><Relationship Type="http://schemas.openxmlformats.org/officeDocument/2006/relationships/slide" Target="/ppt/slides/slide2.xml" Id="Rf9a0d180544841cc" /><Relationship Type="http://schemas.openxmlformats.org/officeDocument/2006/relationships/slide" Target="/ppt/slides/slide3.xml" Id="Ref30b1141ef04fc2" /><Relationship Type="http://schemas.openxmlformats.org/officeDocument/2006/relationships/slide" Target="/ppt/slides/slide4.xml" Id="R7146ed12facd4572" /><Relationship Type="http://schemas.openxmlformats.org/officeDocument/2006/relationships/slide" Target="/ppt/slides/slide5.xml" Id="R9d15497d35cd441b" /><Relationship Type="http://schemas.openxmlformats.org/officeDocument/2006/relationships/slide" Target="/ppt/slides/slide6.xml" Id="R2393654a036643c0" /><Relationship Type="http://schemas.openxmlformats.org/officeDocument/2006/relationships/slide" Target="/ppt/slides/slide7.xml" Id="Rcbe4f66d9bc7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46c32fd1e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eadaecd43437d" /><Relationship Type="http://schemas.openxmlformats.org/officeDocument/2006/relationships/theme" Target="/ppt/slideMasters/theme/theme1.xml" Id="R10d98d3042a447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3eadaecd4343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91c887fbe4e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cdea7c56f4a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2e77dc686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a8a34f4b941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fc91f120144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bedeedac8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d4e0c9dab4f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GALGUFTEN BETONGPUMPING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BETONGPUMPING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9 984 733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PÅL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ARNE MAGNE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HEGE SØRGAARD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