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0cabebade8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f24cbacc145b9"/>
  </p:sldMasterIdLst>
  <p:sldIdLst>
    <p:sldId xmlns:r="http://schemas.openxmlformats.org/officeDocument/2006/relationships" id="256" r:id="Re4796218357143e2"/>
    <p:sldId xmlns:r="http://schemas.openxmlformats.org/officeDocument/2006/relationships" id="257" r:id="R00beab730c4d4849"/>
    <p:sldId xmlns:r="http://schemas.openxmlformats.org/officeDocument/2006/relationships" id="258" r:id="R1f94095aeddf4dc6"/>
    <p:sldId xmlns:r="http://schemas.openxmlformats.org/officeDocument/2006/relationships" id="259" r:id="R436890424136434c"/>
    <p:sldId xmlns:r="http://schemas.openxmlformats.org/officeDocument/2006/relationships" id="260" r:id="Re85576ca7767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f24cbacc145b9" /><Relationship Type="http://schemas.openxmlformats.org/officeDocument/2006/relationships/slide" Target="/ppt/slides/slide1.xml" Id="Re4796218357143e2" /><Relationship Type="http://schemas.openxmlformats.org/officeDocument/2006/relationships/slide" Target="/ppt/slides/slide2.xml" Id="R00beab730c4d4849" /><Relationship Type="http://schemas.openxmlformats.org/officeDocument/2006/relationships/slide" Target="/ppt/slides/slide3.xml" Id="R1f94095aeddf4dc6" /><Relationship Type="http://schemas.openxmlformats.org/officeDocument/2006/relationships/slide" Target="/ppt/slides/slide4.xml" Id="R436890424136434c" /><Relationship Type="http://schemas.openxmlformats.org/officeDocument/2006/relationships/slide" Target="/ppt/slides/slide5.xml" Id="Re85576ca7767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85870a39a40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bac37e39c4792" /><Relationship Type="http://schemas.openxmlformats.org/officeDocument/2006/relationships/theme" Target="/ppt/slideMasters/theme/theme1.xml" Id="R0abe67bcd2724a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bac37e39c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0f9fbc445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932c681c543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2767ab06b49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e86ba1417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ca7850dad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