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0f09fd306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3507e63bf4f6b"/>
  </p:sldMasterIdLst>
  <p:sldIdLst>
    <p:sldId xmlns:r="http://schemas.openxmlformats.org/officeDocument/2006/relationships" id="256" r:id="Rc3d5a7537ca7413f"/>
    <p:sldId xmlns:r="http://schemas.openxmlformats.org/officeDocument/2006/relationships" id="257" r:id="R537686233b564763"/>
    <p:sldId xmlns:r="http://schemas.openxmlformats.org/officeDocument/2006/relationships" id="258" r:id="Ra9ca4906f8ba43fd"/>
    <p:sldId xmlns:r="http://schemas.openxmlformats.org/officeDocument/2006/relationships" id="259" r:id="R45222fca15f04e4a"/>
    <p:sldId xmlns:r="http://schemas.openxmlformats.org/officeDocument/2006/relationships" id="260" r:id="R5efbc411b762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3507e63bf4f6b" /><Relationship Type="http://schemas.openxmlformats.org/officeDocument/2006/relationships/slide" Target="/ppt/slides/slide1.xml" Id="Rc3d5a7537ca7413f" /><Relationship Type="http://schemas.openxmlformats.org/officeDocument/2006/relationships/slide" Target="/ppt/slides/slide2.xml" Id="R537686233b564763" /><Relationship Type="http://schemas.openxmlformats.org/officeDocument/2006/relationships/slide" Target="/ppt/slides/slide3.xml" Id="Ra9ca4906f8ba43fd" /><Relationship Type="http://schemas.openxmlformats.org/officeDocument/2006/relationships/slide" Target="/ppt/slides/slide4.xml" Id="R45222fca15f04e4a" /><Relationship Type="http://schemas.openxmlformats.org/officeDocument/2006/relationships/slide" Target="/ppt/slides/slide5.xml" Id="R5efbc411b762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42900e23c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01d2e1a34282" /><Relationship Type="http://schemas.openxmlformats.org/officeDocument/2006/relationships/theme" Target="/ppt/slideMasters/theme/theme1.xml" Id="R1c0bb5a4b27e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f01d2e1a3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04ddd1db7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8846949d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ec5c8064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39ee9680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da9c6742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PERSSON INVEST ble etablert [år] og holder til i Se-831 25 Østersund.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