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b9a01dd4c842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4db5873c1848cb"/>
  </p:sldMasterIdLst>
  <p:sldIdLst>
    <p:sldId xmlns:r="http://schemas.openxmlformats.org/officeDocument/2006/relationships" id="256" r:id="R306c20679e3d4be2"/>
    <p:sldId xmlns:r="http://schemas.openxmlformats.org/officeDocument/2006/relationships" id="257" r:id="Rc056a46f4b8444fe"/>
    <p:sldId xmlns:r="http://schemas.openxmlformats.org/officeDocument/2006/relationships" id="258" r:id="R24957f8a044e4efa"/>
    <p:sldId xmlns:r="http://schemas.openxmlformats.org/officeDocument/2006/relationships" id="259" r:id="Refe1e795e9324e52"/>
    <p:sldId xmlns:r="http://schemas.openxmlformats.org/officeDocument/2006/relationships" id="260" r:id="R9b64f098638c426b"/>
    <p:sldId xmlns:r="http://schemas.openxmlformats.org/officeDocument/2006/relationships" id="261" r:id="R940f0adaaa1f48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4db5873c1848cb" /><Relationship Type="http://schemas.openxmlformats.org/officeDocument/2006/relationships/slide" Target="/ppt/slides/slide1.xml" Id="R306c20679e3d4be2" /><Relationship Type="http://schemas.openxmlformats.org/officeDocument/2006/relationships/slide" Target="/ppt/slides/slide2.xml" Id="Rc056a46f4b8444fe" /><Relationship Type="http://schemas.openxmlformats.org/officeDocument/2006/relationships/slide" Target="/ppt/slides/slide3.xml" Id="R24957f8a044e4efa" /><Relationship Type="http://schemas.openxmlformats.org/officeDocument/2006/relationships/slide" Target="/ppt/slides/slide4.xml" Id="Refe1e795e9324e52" /><Relationship Type="http://schemas.openxmlformats.org/officeDocument/2006/relationships/slide" Target="/ppt/slides/slide5.xml" Id="R9b64f098638c426b" /><Relationship Type="http://schemas.openxmlformats.org/officeDocument/2006/relationships/slide" Target="/ppt/slides/slide6.xml" Id="R940f0adaaa1f48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99fc365834e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99615c028455d" /><Relationship Type="http://schemas.openxmlformats.org/officeDocument/2006/relationships/theme" Target="/ppt/slideMasters/theme/theme1.xml" Id="R8f4e167d6e6643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d99615c02845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186561e6749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cf50bbf4040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ff5d80cc14a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4e900a7ed4d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6599fa76c42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d1dff415d43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 PERSSON INVEST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Box 380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Se-831 25 Østersund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