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650a91d7484d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942764d56d4635"/>
  </p:sldMasterIdLst>
  <p:sldIdLst>
    <p:sldId xmlns:r="http://schemas.openxmlformats.org/officeDocument/2006/relationships" id="256" r:id="R5422c2aba1f7490b"/>
    <p:sldId xmlns:r="http://schemas.openxmlformats.org/officeDocument/2006/relationships" id="257" r:id="Rca7329f3f41d4fd5"/>
    <p:sldId xmlns:r="http://schemas.openxmlformats.org/officeDocument/2006/relationships" id="258" r:id="Rc4d5762ee7584a47"/>
    <p:sldId xmlns:r="http://schemas.openxmlformats.org/officeDocument/2006/relationships" id="259" r:id="R1f97ecf3ee1d46fc"/>
    <p:sldId xmlns:r="http://schemas.openxmlformats.org/officeDocument/2006/relationships" id="260" r:id="R9be46ce803cb45a4"/>
    <p:sldId xmlns:r="http://schemas.openxmlformats.org/officeDocument/2006/relationships" id="261" r:id="Rcc371c42bb474a9a"/>
    <p:sldId xmlns:r="http://schemas.openxmlformats.org/officeDocument/2006/relationships" id="262" r:id="R879763328e584c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942764d56d4635" /><Relationship Type="http://schemas.openxmlformats.org/officeDocument/2006/relationships/slide" Target="/ppt/slides/slide1.xml" Id="R5422c2aba1f7490b" /><Relationship Type="http://schemas.openxmlformats.org/officeDocument/2006/relationships/slide" Target="/ppt/slides/slide2.xml" Id="Rca7329f3f41d4fd5" /><Relationship Type="http://schemas.openxmlformats.org/officeDocument/2006/relationships/slide" Target="/ppt/slides/slide3.xml" Id="Rc4d5762ee7584a47" /><Relationship Type="http://schemas.openxmlformats.org/officeDocument/2006/relationships/slide" Target="/ppt/slides/slide4.xml" Id="R1f97ecf3ee1d46fc" /><Relationship Type="http://schemas.openxmlformats.org/officeDocument/2006/relationships/slide" Target="/ppt/slides/slide5.xml" Id="R9be46ce803cb45a4" /><Relationship Type="http://schemas.openxmlformats.org/officeDocument/2006/relationships/slide" Target="/ppt/slides/slide6.xml" Id="Rcc371c42bb474a9a" /><Relationship Type="http://schemas.openxmlformats.org/officeDocument/2006/relationships/slide" Target="/ppt/slides/slide7.xml" Id="R879763328e584c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2e7af939064e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90859384584390" /><Relationship Type="http://schemas.openxmlformats.org/officeDocument/2006/relationships/theme" Target="/ppt/slideMasters/theme/theme1.xml" Id="R5ab4a8557c84440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908593845843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dd663ef46d47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0d91a2048541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1a3f244f0242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fb08781f0d4e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6dca7af338400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7fda55094e44f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1b775d95c349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ELEKTROXPERTEN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ELEKTROXPERTEN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ELEKTROXPERTEN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ELEKTROXPERTEN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ELEKTROXPERTEN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ELEKTROXPERTEN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152 373 881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3 556 514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2 548 273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17 674 258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53 584 947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ELEKTROXPERTEN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ELEKTROXPERTEN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ELEKTROXPERTEN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Industrigata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4632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10 70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post@elektroxperten.no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www.elektroxperten.no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977 571 502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ELEKTROXPERTEN AS</a:t>
            </a:r>
          </a:p>
        </p:txBody>
      </p:sp>
    </p:spTree>
  </p:cSld>
  <p:clrMapOvr>
    <a:masterClrMapping xmlns:a="http://schemas.openxmlformats.org/drawingml/2006/main"/>
  </p:clrMapOvr>
</p:sld>
</file>