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89d5f830e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c65f456f5247cc"/>
  </p:sldMasterIdLst>
  <p:sldIdLst>
    <p:sldId xmlns:r="http://schemas.openxmlformats.org/officeDocument/2006/relationships" id="256" r:id="R3aa0fb8cf70a4470"/>
    <p:sldId xmlns:r="http://schemas.openxmlformats.org/officeDocument/2006/relationships" id="257" r:id="Rca66c7baddba4c07"/>
    <p:sldId xmlns:r="http://schemas.openxmlformats.org/officeDocument/2006/relationships" id="258" r:id="Rf5d0466552e74e06"/>
    <p:sldId xmlns:r="http://schemas.openxmlformats.org/officeDocument/2006/relationships" id="259" r:id="R0459d2e54c1549b3"/>
    <p:sldId xmlns:r="http://schemas.openxmlformats.org/officeDocument/2006/relationships" id="260" r:id="R2ae217683736482d"/>
    <p:sldId xmlns:r="http://schemas.openxmlformats.org/officeDocument/2006/relationships" id="261" r:id="Ra5f587fe0fea40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65f456f5247cc" /><Relationship Type="http://schemas.openxmlformats.org/officeDocument/2006/relationships/slide" Target="/ppt/slides/slide1.xml" Id="R3aa0fb8cf70a4470" /><Relationship Type="http://schemas.openxmlformats.org/officeDocument/2006/relationships/slide" Target="/ppt/slides/slide2.xml" Id="Rca66c7baddba4c07" /><Relationship Type="http://schemas.openxmlformats.org/officeDocument/2006/relationships/slide" Target="/ppt/slides/slide3.xml" Id="Rf5d0466552e74e06" /><Relationship Type="http://schemas.openxmlformats.org/officeDocument/2006/relationships/slide" Target="/ppt/slides/slide4.xml" Id="R0459d2e54c1549b3" /><Relationship Type="http://schemas.openxmlformats.org/officeDocument/2006/relationships/slide" Target="/ppt/slides/slide5.xml" Id="R2ae217683736482d" /><Relationship Type="http://schemas.openxmlformats.org/officeDocument/2006/relationships/slide" Target="/ppt/slides/slide6.xml" Id="Ra5f587fe0fea40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35813b42341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e2b3e41c741ad" /><Relationship Type="http://schemas.openxmlformats.org/officeDocument/2006/relationships/theme" Target="/ppt/slideMasters/theme/theme1.xml" Id="Receb20c41b46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e2b3e41c7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f98527eb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3cf7170ce47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ca959633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43e8aff08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1a0fc2ecd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10509101a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MILJØVERK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23 222 424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66 055 982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00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977 549 833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