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2ccd399fdb41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1393f2b35944669"/>
  </p:sldMasterIdLst>
  <p:sldIdLst>
    <p:sldId xmlns:r="http://schemas.openxmlformats.org/officeDocument/2006/relationships" id="256" r:id="Rf6b56c217ce44e2d"/>
    <p:sldId xmlns:r="http://schemas.openxmlformats.org/officeDocument/2006/relationships" id="257" r:id="R7727fa079af245a4"/>
    <p:sldId xmlns:r="http://schemas.openxmlformats.org/officeDocument/2006/relationships" id="258" r:id="R35a733693f7c46bc"/>
    <p:sldId xmlns:r="http://schemas.openxmlformats.org/officeDocument/2006/relationships" id="259" r:id="R332058962c174d67"/>
    <p:sldId xmlns:r="http://schemas.openxmlformats.org/officeDocument/2006/relationships" id="260" r:id="R854fe73787424cd3"/>
    <p:sldId xmlns:r="http://schemas.openxmlformats.org/officeDocument/2006/relationships" id="261" r:id="R3ab998aa027144fa"/>
    <p:sldId xmlns:r="http://schemas.openxmlformats.org/officeDocument/2006/relationships" id="262" r:id="Red608cbcbe7a495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393f2b35944669" /><Relationship Type="http://schemas.openxmlformats.org/officeDocument/2006/relationships/slide" Target="/ppt/slides/slide1.xml" Id="Rf6b56c217ce44e2d" /><Relationship Type="http://schemas.openxmlformats.org/officeDocument/2006/relationships/slide" Target="/ppt/slides/slide2.xml" Id="R7727fa079af245a4" /><Relationship Type="http://schemas.openxmlformats.org/officeDocument/2006/relationships/slide" Target="/ppt/slides/slide3.xml" Id="R35a733693f7c46bc" /><Relationship Type="http://schemas.openxmlformats.org/officeDocument/2006/relationships/slide" Target="/ppt/slides/slide4.xml" Id="R332058962c174d67" /><Relationship Type="http://schemas.openxmlformats.org/officeDocument/2006/relationships/slide" Target="/ppt/slides/slide5.xml" Id="R854fe73787424cd3" /><Relationship Type="http://schemas.openxmlformats.org/officeDocument/2006/relationships/slide" Target="/ppt/slides/slide6.xml" Id="R3ab998aa027144fa" /><Relationship Type="http://schemas.openxmlformats.org/officeDocument/2006/relationships/slide" Target="/ppt/slides/slide7.xml" Id="Red608cbcbe7a495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6466f6e2bc41f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fa8f6b05c04420" /><Relationship Type="http://schemas.openxmlformats.org/officeDocument/2006/relationships/theme" Target="/ppt/slideMasters/theme/theme1.xml" Id="R8e35fdaba1c842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5fa8f6b05c044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6700c6819b450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fbe2927a47452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8c368fc86f43e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fab8a99c10451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1fcfe49ec0413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9c0b5f1600419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3ec7b6e8ff493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RMS KAPITALFORVALTNING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RMS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RMS KAPITALFORVALTNING AS ble etablert [år] og holder til i Svolvær.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RMS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RMS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RMS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−114 956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30 512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13 294 727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13 542 948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RMS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 MARHAUG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MARIUS MARHAUG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RANDI FURRE MARHAUG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RENATE MARHAUG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SIRI MARHAUG  –  15,0 %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RMS KAPITALFORVALTNING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Dr. Daaes vei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8300 Svolvær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76 07 14 67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977 520 002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RMS KAPITALFORVALTNING AS</a:t>
            </a:r>
          </a:p>
        </p:txBody>
      </p:sp>
    </p:spTree>
  </p:cSld>
  <p:clrMapOvr>
    <a:masterClrMapping xmlns:a="http://schemas.openxmlformats.org/drawingml/2006/main"/>
  </p:clrMapOvr>
</p:sld>
</file>