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e3922305b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16f013304e401f"/>
  </p:sldMasterIdLst>
  <p:sldIdLst>
    <p:sldId xmlns:r="http://schemas.openxmlformats.org/officeDocument/2006/relationships" id="256" r:id="R28e88a065bf6405f"/>
    <p:sldId xmlns:r="http://schemas.openxmlformats.org/officeDocument/2006/relationships" id="257" r:id="R2d22379c61994fff"/>
    <p:sldId xmlns:r="http://schemas.openxmlformats.org/officeDocument/2006/relationships" id="258" r:id="Rcbb798099bdf4982"/>
    <p:sldId xmlns:r="http://schemas.openxmlformats.org/officeDocument/2006/relationships" id="259" r:id="R43d85307e3074372"/>
    <p:sldId xmlns:r="http://schemas.openxmlformats.org/officeDocument/2006/relationships" id="260" r:id="R35fb8a7e6bd7463f"/>
    <p:sldId xmlns:r="http://schemas.openxmlformats.org/officeDocument/2006/relationships" id="261" r:id="R897570e566bd4115"/>
    <p:sldId xmlns:r="http://schemas.openxmlformats.org/officeDocument/2006/relationships" id="262" r:id="Rafb2fdc8ef6c4d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16f013304e401f" /><Relationship Type="http://schemas.openxmlformats.org/officeDocument/2006/relationships/slide" Target="/ppt/slides/slide1.xml" Id="R28e88a065bf6405f" /><Relationship Type="http://schemas.openxmlformats.org/officeDocument/2006/relationships/slide" Target="/ppt/slides/slide2.xml" Id="R2d22379c61994fff" /><Relationship Type="http://schemas.openxmlformats.org/officeDocument/2006/relationships/slide" Target="/ppt/slides/slide3.xml" Id="Rcbb798099bdf4982" /><Relationship Type="http://schemas.openxmlformats.org/officeDocument/2006/relationships/slide" Target="/ppt/slides/slide4.xml" Id="R43d85307e3074372" /><Relationship Type="http://schemas.openxmlformats.org/officeDocument/2006/relationships/slide" Target="/ppt/slides/slide5.xml" Id="R35fb8a7e6bd7463f" /><Relationship Type="http://schemas.openxmlformats.org/officeDocument/2006/relationships/slide" Target="/ppt/slides/slide6.xml" Id="R897570e566bd4115" /><Relationship Type="http://schemas.openxmlformats.org/officeDocument/2006/relationships/slide" Target="/ppt/slides/slide7.xml" Id="Rafb2fdc8ef6c4d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8f1c4614fd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9df05a72e43f1" /><Relationship Type="http://schemas.openxmlformats.org/officeDocument/2006/relationships/theme" Target="/ppt/slideMasters/theme/theme1.xml" Id="Rdcb7555d8750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b9df05a72e43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cb931704940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d52433e5d49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e5f38acba4c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9e327bf2b43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49076f8dc41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44911dc2c40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f2b24edc644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HOKKSUND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HOKKSUND CAMPING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13 000 673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118 303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5 480 157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8 676 691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LERBERG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NILS IVAR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GUSTAV SEVERIN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OLE FREDRIK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Stryken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3303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42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977 374 367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HOKKSUND CAMPING AS</a:t>
            </a:r>
          </a:p>
        </p:txBody>
      </p:sp>
    </p:spTree>
  </p:cSld>
  <p:clrMapOvr>
    <a:masterClrMapping xmlns:a="http://schemas.openxmlformats.org/drawingml/2006/main"/>
  </p:clrMapOvr>
</p:sld>
</file>