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caf044fb6e47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f1953c09444ccd"/>
  </p:sldMasterIdLst>
  <p:sldIdLst>
    <p:sldId xmlns:r="http://schemas.openxmlformats.org/officeDocument/2006/relationships" id="256" r:id="R261eaafa60b241f3"/>
    <p:sldId xmlns:r="http://schemas.openxmlformats.org/officeDocument/2006/relationships" id="257" r:id="Rcd8ffd204c3b4dc0"/>
    <p:sldId xmlns:r="http://schemas.openxmlformats.org/officeDocument/2006/relationships" id="258" r:id="Rea13a88a514845fb"/>
    <p:sldId xmlns:r="http://schemas.openxmlformats.org/officeDocument/2006/relationships" id="259" r:id="Rb0097dd2e4ef478a"/>
    <p:sldId xmlns:r="http://schemas.openxmlformats.org/officeDocument/2006/relationships" id="260" r:id="Rf30e4a57a2134d6a"/>
    <p:sldId xmlns:r="http://schemas.openxmlformats.org/officeDocument/2006/relationships" id="261" r:id="Reb012c6332b84a8b"/>
    <p:sldId xmlns:r="http://schemas.openxmlformats.org/officeDocument/2006/relationships" id="262" r:id="Ra7dc8b42b3c24f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f1953c09444ccd" /><Relationship Type="http://schemas.openxmlformats.org/officeDocument/2006/relationships/slide" Target="/ppt/slides/slide1.xml" Id="R261eaafa60b241f3" /><Relationship Type="http://schemas.openxmlformats.org/officeDocument/2006/relationships/slide" Target="/ppt/slides/slide2.xml" Id="Rcd8ffd204c3b4dc0" /><Relationship Type="http://schemas.openxmlformats.org/officeDocument/2006/relationships/slide" Target="/ppt/slides/slide3.xml" Id="Rea13a88a514845fb" /><Relationship Type="http://schemas.openxmlformats.org/officeDocument/2006/relationships/slide" Target="/ppt/slides/slide4.xml" Id="Rb0097dd2e4ef478a" /><Relationship Type="http://schemas.openxmlformats.org/officeDocument/2006/relationships/slide" Target="/ppt/slides/slide5.xml" Id="Rf30e4a57a2134d6a" /><Relationship Type="http://schemas.openxmlformats.org/officeDocument/2006/relationships/slide" Target="/ppt/slides/slide6.xml" Id="Reb012c6332b84a8b" /><Relationship Type="http://schemas.openxmlformats.org/officeDocument/2006/relationships/slide" Target="/ppt/slides/slide7.xml" Id="Ra7dc8b42b3c24f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fce66cdcd246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30330928e4766" /><Relationship Type="http://schemas.openxmlformats.org/officeDocument/2006/relationships/theme" Target="/ppt/slideMasters/theme/theme1.xml" Id="R49dbf745f33d4b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530330928e47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40313e3dd4f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2301a9edc42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e48f4e30248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c4ea3d6af43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24725a77441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52940310f4e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648b5cbda4c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SOGNDAL HOTELL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SOGNDAL HOTELL EIGEDOM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26 236 865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15 186 770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3 147 527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2 591 260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251 054 595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JESL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Gravensteinsgata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977 353 521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