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3c2246c3684d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951b374fbf4f3a"/>
  </p:sldMasterIdLst>
  <p:sldIdLst>
    <p:sldId xmlns:r="http://schemas.openxmlformats.org/officeDocument/2006/relationships" id="256" r:id="R234552dd7e7440c5"/>
    <p:sldId xmlns:r="http://schemas.openxmlformats.org/officeDocument/2006/relationships" id="257" r:id="Ra4c66888b0914115"/>
    <p:sldId xmlns:r="http://schemas.openxmlformats.org/officeDocument/2006/relationships" id="258" r:id="Re5da9ad356df4b4a"/>
    <p:sldId xmlns:r="http://schemas.openxmlformats.org/officeDocument/2006/relationships" id="259" r:id="R1a25e1e65f504800"/>
    <p:sldId xmlns:r="http://schemas.openxmlformats.org/officeDocument/2006/relationships" id="260" r:id="Rb8c40dae358d4559"/>
    <p:sldId xmlns:r="http://schemas.openxmlformats.org/officeDocument/2006/relationships" id="261" r:id="Rfd50eb5954a049e6"/>
    <p:sldId xmlns:r="http://schemas.openxmlformats.org/officeDocument/2006/relationships" id="262" r:id="R218e798047d84f5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951b374fbf4f3a" /><Relationship Type="http://schemas.openxmlformats.org/officeDocument/2006/relationships/slide" Target="/ppt/slides/slide1.xml" Id="R234552dd7e7440c5" /><Relationship Type="http://schemas.openxmlformats.org/officeDocument/2006/relationships/slide" Target="/ppt/slides/slide2.xml" Id="Ra4c66888b0914115" /><Relationship Type="http://schemas.openxmlformats.org/officeDocument/2006/relationships/slide" Target="/ppt/slides/slide3.xml" Id="Re5da9ad356df4b4a" /><Relationship Type="http://schemas.openxmlformats.org/officeDocument/2006/relationships/slide" Target="/ppt/slides/slide4.xml" Id="R1a25e1e65f504800" /><Relationship Type="http://schemas.openxmlformats.org/officeDocument/2006/relationships/slide" Target="/ppt/slides/slide5.xml" Id="Rb8c40dae358d4559" /><Relationship Type="http://schemas.openxmlformats.org/officeDocument/2006/relationships/slide" Target="/ppt/slides/slide6.xml" Id="Rfd50eb5954a049e6" /><Relationship Type="http://schemas.openxmlformats.org/officeDocument/2006/relationships/slide" Target="/ppt/slides/slide7.xml" Id="R218e798047d84f5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6e47ea806b43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85f0941d5c4ab1" /><Relationship Type="http://schemas.openxmlformats.org/officeDocument/2006/relationships/theme" Target="/ppt/slideMasters/theme/theme1.xml" Id="Rf3ee670d352248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85f0941d5c4a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7945f49b344c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7621f71e6442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97e71cc7744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f2b757b1d41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1f839b01e4ce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18709dca64a5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56ddb84d74a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STUVE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STUVE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219 537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1 418 163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4 694 293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SKIPSAKSJESELSKAPET HARDINGEN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977 286 921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