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647289e74f4a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943d452c424d85"/>
  </p:sldMasterIdLst>
  <p:sldIdLst>
    <p:sldId xmlns:r="http://schemas.openxmlformats.org/officeDocument/2006/relationships" id="256" r:id="R911f140177c34fb8"/>
    <p:sldId xmlns:r="http://schemas.openxmlformats.org/officeDocument/2006/relationships" id="257" r:id="R2a7fe1274aa74b04"/>
    <p:sldId xmlns:r="http://schemas.openxmlformats.org/officeDocument/2006/relationships" id="258" r:id="Re778d89e8ff54956"/>
    <p:sldId xmlns:r="http://schemas.openxmlformats.org/officeDocument/2006/relationships" id="259" r:id="Rbd23de29f1a54b45"/>
    <p:sldId xmlns:r="http://schemas.openxmlformats.org/officeDocument/2006/relationships" id="260" r:id="R982f1b86e69e48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43d452c424d85" /><Relationship Type="http://schemas.openxmlformats.org/officeDocument/2006/relationships/slide" Target="/ppt/slides/slide1.xml" Id="R911f140177c34fb8" /><Relationship Type="http://schemas.openxmlformats.org/officeDocument/2006/relationships/slide" Target="/ppt/slides/slide2.xml" Id="R2a7fe1274aa74b04" /><Relationship Type="http://schemas.openxmlformats.org/officeDocument/2006/relationships/slide" Target="/ppt/slides/slide3.xml" Id="Re778d89e8ff54956" /><Relationship Type="http://schemas.openxmlformats.org/officeDocument/2006/relationships/slide" Target="/ppt/slides/slide4.xml" Id="Rbd23de29f1a54b45" /><Relationship Type="http://schemas.openxmlformats.org/officeDocument/2006/relationships/slide" Target="/ppt/slides/slide5.xml" Id="R982f1b86e69e48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534826ba340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f573735de4fbc" /><Relationship Type="http://schemas.openxmlformats.org/officeDocument/2006/relationships/theme" Target="/ppt/slideMasters/theme/theme1.xml" Id="R925ba55f5a7a40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0f573735de4f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a942d875046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38788b2ed43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b6c27cca34a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0da274b3642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1730eda1247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SKIPTVET RØRSERVICE MORTEN KVISLER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SKIPTVET RØRSERVICE MORTEN KVISLER ble etablert [år] og holder til i Skiptvet.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Utengaveien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1816 Skiptvet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80 84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977 234 921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