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1728100fa49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33c5aa4c1642ff"/>
  </p:sldMasterIdLst>
  <p:sldIdLst>
    <p:sldId xmlns:r="http://schemas.openxmlformats.org/officeDocument/2006/relationships" id="256" r:id="R3737370681bc4182"/>
    <p:sldId xmlns:r="http://schemas.openxmlformats.org/officeDocument/2006/relationships" id="257" r:id="R85966b0291c3451f"/>
    <p:sldId xmlns:r="http://schemas.openxmlformats.org/officeDocument/2006/relationships" id="258" r:id="R57a9ee13f76b4d0c"/>
    <p:sldId xmlns:r="http://schemas.openxmlformats.org/officeDocument/2006/relationships" id="259" r:id="R42e03cefb1bf4178"/>
    <p:sldId xmlns:r="http://schemas.openxmlformats.org/officeDocument/2006/relationships" id="260" r:id="R011042d9f04a4d60"/>
    <p:sldId xmlns:r="http://schemas.openxmlformats.org/officeDocument/2006/relationships" id="261" r:id="R473e05ea19f84581"/>
    <p:sldId xmlns:r="http://schemas.openxmlformats.org/officeDocument/2006/relationships" id="262" r:id="R1c2341f7aa1e43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3c5aa4c1642ff" /><Relationship Type="http://schemas.openxmlformats.org/officeDocument/2006/relationships/slide" Target="/ppt/slides/slide1.xml" Id="R3737370681bc4182" /><Relationship Type="http://schemas.openxmlformats.org/officeDocument/2006/relationships/slide" Target="/ppt/slides/slide2.xml" Id="R85966b0291c3451f" /><Relationship Type="http://schemas.openxmlformats.org/officeDocument/2006/relationships/slide" Target="/ppt/slides/slide3.xml" Id="R57a9ee13f76b4d0c" /><Relationship Type="http://schemas.openxmlformats.org/officeDocument/2006/relationships/slide" Target="/ppt/slides/slide4.xml" Id="R42e03cefb1bf4178" /><Relationship Type="http://schemas.openxmlformats.org/officeDocument/2006/relationships/slide" Target="/ppt/slides/slide5.xml" Id="R011042d9f04a4d60" /><Relationship Type="http://schemas.openxmlformats.org/officeDocument/2006/relationships/slide" Target="/ppt/slides/slide6.xml" Id="R473e05ea19f84581" /><Relationship Type="http://schemas.openxmlformats.org/officeDocument/2006/relationships/slide" Target="/ppt/slides/slide7.xml" Id="R1c2341f7aa1e43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4fe08ad1b649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4ad36177f41ec" /><Relationship Type="http://schemas.openxmlformats.org/officeDocument/2006/relationships/theme" Target="/ppt/slideMasters/theme/theme1.xml" Id="R608d7a9a74e5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4ad36177f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90cd7037049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97520eba04a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dc409caca4c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b2a366d8547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7d9c4ade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0b7a4a20d45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caa9a412e24e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 SUPPORT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7 101 539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12 567 263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TORGER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E&amp;A INVEST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HARBO KRISTINE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BJØRNAR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HOLDING AS  –  14,0 %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 RUBEN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Galeivegen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tlog@it-support.no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977 197 821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 SUPPORT AS</a:t>
            </a:r>
          </a:p>
        </p:txBody>
      </p:sp>
    </p:spTree>
  </p:cSld>
  <p:clrMapOvr>
    <a:masterClrMapping xmlns:a="http://schemas.openxmlformats.org/drawingml/2006/main"/>
  </p:clrMapOvr>
</p:sld>
</file>