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56939e0b214d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45ea156e9d4c2f"/>
  </p:sldMasterIdLst>
  <p:sldIdLst>
    <p:sldId xmlns:r="http://schemas.openxmlformats.org/officeDocument/2006/relationships" id="256" r:id="R328880ec38774181"/>
    <p:sldId xmlns:r="http://schemas.openxmlformats.org/officeDocument/2006/relationships" id="257" r:id="R16f636b8e07044fa"/>
    <p:sldId xmlns:r="http://schemas.openxmlformats.org/officeDocument/2006/relationships" id="258" r:id="R296e7e5cc35b4f32"/>
    <p:sldId xmlns:r="http://schemas.openxmlformats.org/officeDocument/2006/relationships" id="259" r:id="Rcc0b63dd171c4f83"/>
    <p:sldId xmlns:r="http://schemas.openxmlformats.org/officeDocument/2006/relationships" id="260" r:id="R64dc023534394ba1"/>
    <p:sldId xmlns:r="http://schemas.openxmlformats.org/officeDocument/2006/relationships" id="261" r:id="R45b5a81ebac94311"/>
    <p:sldId xmlns:r="http://schemas.openxmlformats.org/officeDocument/2006/relationships" id="262" r:id="R346889b3cb27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5ea156e9d4c2f" /><Relationship Type="http://schemas.openxmlformats.org/officeDocument/2006/relationships/slide" Target="/ppt/slides/slide1.xml" Id="R328880ec38774181" /><Relationship Type="http://schemas.openxmlformats.org/officeDocument/2006/relationships/slide" Target="/ppt/slides/slide2.xml" Id="R16f636b8e07044fa" /><Relationship Type="http://schemas.openxmlformats.org/officeDocument/2006/relationships/slide" Target="/ppt/slides/slide3.xml" Id="R296e7e5cc35b4f32" /><Relationship Type="http://schemas.openxmlformats.org/officeDocument/2006/relationships/slide" Target="/ppt/slides/slide4.xml" Id="Rcc0b63dd171c4f83" /><Relationship Type="http://schemas.openxmlformats.org/officeDocument/2006/relationships/slide" Target="/ppt/slides/slide5.xml" Id="R64dc023534394ba1" /><Relationship Type="http://schemas.openxmlformats.org/officeDocument/2006/relationships/slide" Target="/ppt/slides/slide6.xml" Id="R45b5a81ebac94311" /><Relationship Type="http://schemas.openxmlformats.org/officeDocument/2006/relationships/slide" Target="/ppt/slides/slide7.xml" Id="R346889b3cb27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13753c9e554e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723a9240948ea" /><Relationship Type="http://schemas.openxmlformats.org/officeDocument/2006/relationships/theme" Target="/ppt/slideMasters/theme/theme1.xml" Id="R4e6414b7146240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4723a92409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4f65a325c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7ee1373d54a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193d58f4d47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eeaaaf0a941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8f89183c143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fad9163220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ccfaf2b32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CAIANO 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SHIP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−273 897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4 871 333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110 661 200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114 294 460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CAIANO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70 90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post@caiano.no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977 175 607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CAIANO SHIP AS</a:t>
            </a:r>
          </a:p>
        </p:txBody>
      </p:sp>
    </p:spTree>
  </p:cSld>
  <p:clrMapOvr>
    <a:masterClrMapping xmlns:a="http://schemas.openxmlformats.org/drawingml/2006/main"/>
  </p:clrMapOvr>
</p:sld>
</file>