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4c5ceb666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5c001112e4420"/>
  </p:sldMasterIdLst>
  <p:sldIdLst>
    <p:sldId xmlns:r="http://schemas.openxmlformats.org/officeDocument/2006/relationships" id="256" r:id="R1d5af451e48b4993"/>
    <p:sldId xmlns:r="http://schemas.openxmlformats.org/officeDocument/2006/relationships" id="257" r:id="R65f950353e77475a"/>
    <p:sldId xmlns:r="http://schemas.openxmlformats.org/officeDocument/2006/relationships" id="258" r:id="R2f2df086707144d2"/>
    <p:sldId xmlns:r="http://schemas.openxmlformats.org/officeDocument/2006/relationships" id="259" r:id="R4012ac1980b5476b"/>
    <p:sldId xmlns:r="http://schemas.openxmlformats.org/officeDocument/2006/relationships" id="260" r:id="R8fa8a1f35c804aaa"/>
    <p:sldId xmlns:r="http://schemas.openxmlformats.org/officeDocument/2006/relationships" id="261" r:id="Rd7eb2328bfa84457"/>
    <p:sldId xmlns:r="http://schemas.openxmlformats.org/officeDocument/2006/relationships" id="262" r:id="Rdb98772ff088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5c001112e4420" /><Relationship Type="http://schemas.openxmlformats.org/officeDocument/2006/relationships/slide" Target="/ppt/slides/slide1.xml" Id="R1d5af451e48b4993" /><Relationship Type="http://schemas.openxmlformats.org/officeDocument/2006/relationships/slide" Target="/ppt/slides/slide2.xml" Id="R65f950353e77475a" /><Relationship Type="http://schemas.openxmlformats.org/officeDocument/2006/relationships/slide" Target="/ppt/slides/slide3.xml" Id="R2f2df086707144d2" /><Relationship Type="http://schemas.openxmlformats.org/officeDocument/2006/relationships/slide" Target="/ppt/slides/slide4.xml" Id="R4012ac1980b5476b" /><Relationship Type="http://schemas.openxmlformats.org/officeDocument/2006/relationships/slide" Target="/ppt/slides/slide5.xml" Id="R8fa8a1f35c804aaa" /><Relationship Type="http://schemas.openxmlformats.org/officeDocument/2006/relationships/slide" Target="/ppt/slides/slide6.xml" Id="Rd7eb2328bfa84457" /><Relationship Type="http://schemas.openxmlformats.org/officeDocument/2006/relationships/slide" Target="/ppt/slides/slide7.xml" Id="Rdb98772ff088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25642a65f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221d70d13467b" /><Relationship Type="http://schemas.openxmlformats.org/officeDocument/2006/relationships/theme" Target="/ppt/slideMasters/theme/theme1.xml" Id="R090a62e709ee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221d70d13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e1eb292445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26869905f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df63fe906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6b62e20ba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bddf38cf94a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d0f06ea88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81a8653a6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