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86eadf9d1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f2e537a2d4555"/>
  </p:sldMasterIdLst>
  <p:sldIdLst>
    <p:sldId xmlns:r="http://schemas.openxmlformats.org/officeDocument/2006/relationships" id="256" r:id="Rcec32107d107498d"/>
    <p:sldId xmlns:r="http://schemas.openxmlformats.org/officeDocument/2006/relationships" id="257" r:id="Rce0f2cb5ddb04c23"/>
    <p:sldId xmlns:r="http://schemas.openxmlformats.org/officeDocument/2006/relationships" id="258" r:id="R3cee3103b4214ffa"/>
    <p:sldId xmlns:r="http://schemas.openxmlformats.org/officeDocument/2006/relationships" id="259" r:id="R4301aa99b82b4eb6"/>
    <p:sldId xmlns:r="http://schemas.openxmlformats.org/officeDocument/2006/relationships" id="260" r:id="R6c075841361d46f8"/>
    <p:sldId xmlns:r="http://schemas.openxmlformats.org/officeDocument/2006/relationships" id="261" r:id="Rf27ad530358242dc"/>
    <p:sldId xmlns:r="http://schemas.openxmlformats.org/officeDocument/2006/relationships" id="262" r:id="Rfed9ddd6a5a0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f2e537a2d4555" /><Relationship Type="http://schemas.openxmlformats.org/officeDocument/2006/relationships/slide" Target="/ppt/slides/slide1.xml" Id="Rcec32107d107498d" /><Relationship Type="http://schemas.openxmlformats.org/officeDocument/2006/relationships/slide" Target="/ppt/slides/slide2.xml" Id="Rce0f2cb5ddb04c23" /><Relationship Type="http://schemas.openxmlformats.org/officeDocument/2006/relationships/slide" Target="/ppt/slides/slide3.xml" Id="R3cee3103b4214ffa" /><Relationship Type="http://schemas.openxmlformats.org/officeDocument/2006/relationships/slide" Target="/ppt/slides/slide4.xml" Id="R4301aa99b82b4eb6" /><Relationship Type="http://schemas.openxmlformats.org/officeDocument/2006/relationships/slide" Target="/ppt/slides/slide5.xml" Id="R6c075841361d46f8" /><Relationship Type="http://schemas.openxmlformats.org/officeDocument/2006/relationships/slide" Target="/ppt/slides/slide6.xml" Id="Rf27ad530358242dc" /><Relationship Type="http://schemas.openxmlformats.org/officeDocument/2006/relationships/slide" Target="/ppt/slides/slide7.xml" Id="Rfed9ddd6a5a0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f2b1e84fb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306ffb434071" /><Relationship Type="http://schemas.openxmlformats.org/officeDocument/2006/relationships/theme" Target="/ppt/slideMasters/theme/theme1.xml" Id="R8ed78236e0a4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f306ffb43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7449f75f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ea1b7e13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6cc311a9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d127b8283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4d7c4c4b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dd1ee08ec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64a321e97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