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3b806c1e8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9a50e609a44b7"/>
  </p:sldMasterIdLst>
  <p:sldIdLst>
    <p:sldId xmlns:r="http://schemas.openxmlformats.org/officeDocument/2006/relationships" id="256" r:id="R13dd670e6cc94920"/>
    <p:sldId xmlns:r="http://schemas.openxmlformats.org/officeDocument/2006/relationships" id="257" r:id="R3f90bdc1ebd64e6c"/>
    <p:sldId xmlns:r="http://schemas.openxmlformats.org/officeDocument/2006/relationships" id="258" r:id="R9e899b19fa794a1c"/>
    <p:sldId xmlns:r="http://schemas.openxmlformats.org/officeDocument/2006/relationships" id="259" r:id="R44da86de2c444a15"/>
    <p:sldId xmlns:r="http://schemas.openxmlformats.org/officeDocument/2006/relationships" id="260" r:id="R602244c943114f54"/>
    <p:sldId xmlns:r="http://schemas.openxmlformats.org/officeDocument/2006/relationships" id="261" r:id="Rf98b9bb01fba4d23"/>
    <p:sldId xmlns:r="http://schemas.openxmlformats.org/officeDocument/2006/relationships" id="262" r:id="R88c2af1dee44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9a50e609a44b7" /><Relationship Type="http://schemas.openxmlformats.org/officeDocument/2006/relationships/slide" Target="/ppt/slides/slide1.xml" Id="R13dd670e6cc94920" /><Relationship Type="http://schemas.openxmlformats.org/officeDocument/2006/relationships/slide" Target="/ppt/slides/slide2.xml" Id="R3f90bdc1ebd64e6c" /><Relationship Type="http://schemas.openxmlformats.org/officeDocument/2006/relationships/slide" Target="/ppt/slides/slide3.xml" Id="R9e899b19fa794a1c" /><Relationship Type="http://schemas.openxmlformats.org/officeDocument/2006/relationships/slide" Target="/ppt/slides/slide4.xml" Id="R44da86de2c444a15" /><Relationship Type="http://schemas.openxmlformats.org/officeDocument/2006/relationships/slide" Target="/ppt/slides/slide5.xml" Id="R602244c943114f54" /><Relationship Type="http://schemas.openxmlformats.org/officeDocument/2006/relationships/slide" Target="/ppt/slides/slide6.xml" Id="Rf98b9bb01fba4d23" /><Relationship Type="http://schemas.openxmlformats.org/officeDocument/2006/relationships/slide" Target="/ppt/slides/slide7.xml" Id="R88c2af1dee44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bc572fd3c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df8da20a04667" /><Relationship Type="http://schemas.openxmlformats.org/officeDocument/2006/relationships/theme" Target="/ppt/slideMasters/theme/theme1.xml" Id="R3964e4accd0a48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ddf8da20a0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48b2bf2d1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394ff396d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bf6832cf4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8edabdf2b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6b272cac7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eb163a2914f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c3a94e93547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RØRLEGGERFIRMA LIEN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RØRLEGGERFIRMA LIEN &amp; CO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30 140 051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6 827 114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5 163 844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14 126 464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08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RØRLEGGERFIRMA LIEN &amp; CO AS</a:t>
            </a:r>
          </a:p>
        </p:txBody>
      </p:sp>
    </p:spTree>
  </p:cSld>
  <p:clrMapOvr>
    <a:masterClrMapping xmlns:a="http://schemas.openxmlformats.org/drawingml/2006/main"/>
  </p:clrMapOvr>
</p:sld>
</file>