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49f9449b8740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78582097144d71"/>
  </p:sldMasterIdLst>
  <p:sldIdLst>
    <p:sldId xmlns:r="http://schemas.openxmlformats.org/officeDocument/2006/relationships" id="256" r:id="Rd6f362c7fe0243a1"/>
    <p:sldId xmlns:r="http://schemas.openxmlformats.org/officeDocument/2006/relationships" id="257" r:id="R41d2c03121af422c"/>
    <p:sldId xmlns:r="http://schemas.openxmlformats.org/officeDocument/2006/relationships" id="258" r:id="Rb59c9f8b5cba454f"/>
    <p:sldId xmlns:r="http://schemas.openxmlformats.org/officeDocument/2006/relationships" id="259" r:id="Rf24c1cf1d25a4537"/>
    <p:sldId xmlns:r="http://schemas.openxmlformats.org/officeDocument/2006/relationships" id="260" r:id="R5629440e6b5d49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78582097144d71" /><Relationship Type="http://schemas.openxmlformats.org/officeDocument/2006/relationships/slide" Target="/ppt/slides/slide1.xml" Id="Rd6f362c7fe0243a1" /><Relationship Type="http://schemas.openxmlformats.org/officeDocument/2006/relationships/slide" Target="/ppt/slides/slide2.xml" Id="R41d2c03121af422c" /><Relationship Type="http://schemas.openxmlformats.org/officeDocument/2006/relationships/slide" Target="/ppt/slides/slide3.xml" Id="Rb59c9f8b5cba454f" /><Relationship Type="http://schemas.openxmlformats.org/officeDocument/2006/relationships/slide" Target="/ppt/slides/slide4.xml" Id="Rf24c1cf1d25a4537" /><Relationship Type="http://schemas.openxmlformats.org/officeDocument/2006/relationships/slide" Target="/ppt/slides/slide5.xml" Id="R5629440e6b5d49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aad51ea61d48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922c0edd643d2" /><Relationship Type="http://schemas.openxmlformats.org/officeDocument/2006/relationships/theme" Target="/ppt/slideMasters/theme/theme1.xml" Id="R9d577487ecba4c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6922c0edd643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93abb375fd47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82a7921364b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46dbb7f5f49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b54cd48c147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77961527142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ANTIKGALLERIET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ANTIKGALLERIET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977 053 021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ANTIKGALLERIET AS</a:t>
            </a:r>
          </a:p>
        </p:txBody>
      </p:sp>
    </p:spTree>
  </p:cSld>
  <p:clrMapOvr>
    <a:masterClrMapping xmlns:a="http://schemas.openxmlformats.org/drawingml/2006/main"/>
  </p:clrMapOvr>
</p:sld>
</file>