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327c185b6d42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fd71ee62fe466c"/>
  </p:sldMasterIdLst>
  <p:sldIdLst>
    <p:sldId xmlns:r="http://schemas.openxmlformats.org/officeDocument/2006/relationships" id="256" r:id="Rce4f5bb9868941a7"/>
    <p:sldId xmlns:r="http://schemas.openxmlformats.org/officeDocument/2006/relationships" id="257" r:id="R403f6d08b9cf4a0c"/>
    <p:sldId xmlns:r="http://schemas.openxmlformats.org/officeDocument/2006/relationships" id="258" r:id="Ra09707e2b8fd4729"/>
    <p:sldId xmlns:r="http://schemas.openxmlformats.org/officeDocument/2006/relationships" id="259" r:id="Rdea74ee9d49f40e8"/>
    <p:sldId xmlns:r="http://schemas.openxmlformats.org/officeDocument/2006/relationships" id="260" r:id="R0a2f43ca99434594"/>
    <p:sldId xmlns:r="http://schemas.openxmlformats.org/officeDocument/2006/relationships" id="261" r:id="R2e79739045584d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fd71ee62fe466c" /><Relationship Type="http://schemas.openxmlformats.org/officeDocument/2006/relationships/slide" Target="/ppt/slides/slide1.xml" Id="Rce4f5bb9868941a7" /><Relationship Type="http://schemas.openxmlformats.org/officeDocument/2006/relationships/slide" Target="/ppt/slides/slide2.xml" Id="R403f6d08b9cf4a0c" /><Relationship Type="http://schemas.openxmlformats.org/officeDocument/2006/relationships/slide" Target="/ppt/slides/slide3.xml" Id="Ra09707e2b8fd4729" /><Relationship Type="http://schemas.openxmlformats.org/officeDocument/2006/relationships/slide" Target="/ppt/slides/slide4.xml" Id="Rdea74ee9d49f40e8" /><Relationship Type="http://schemas.openxmlformats.org/officeDocument/2006/relationships/slide" Target="/ppt/slides/slide5.xml" Id="R0a2f43ca99434594" /><Relationship Type="http://schemas.openxmlformats.org/officeDocument/2006/relationships/slide" Target="/ppt/slides/slide6.xml" Id="R2e79739045584d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47abf8b18c44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c3db297904ae4" /><Relationship Type="http://schemas.openxmlformats.org/officeDocument/2006/relationships/theme" Target="/ppt/slideMasters/theme/theme1.xml" Id="Ra317f948b5e34b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4c3db297904a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1ba4b18644f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a21e2f96d46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85571071c4d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f34367a504c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126dbc8bf49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426c747c840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ANTIKGALLERIET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