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4fd4e54bba44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66798eae9405c"/>
  </p:sldMasterIdLst>
  <p:sldIdLst>
    <p:sldId xmlns:r="http://schemas.openxmlformats.org/officeDocument/2006/relationships" id="256" r:id="Rd28fc4cd6ae147a6"/>
    <p:sldId xmlns:r="http://schemas.openxmlformats.org/officeDocument/2006/relationships" id="257" r:id="R9e7d8194df004e34"/>
    <p:sldId xmlns:r="http://schemas.openxmlformats.org/officeDocument/2006/relationships" id="258" r:id="R1f98625f9e264b1a"/>
    <p:sldId xmlns:r="http://schemas.openxmlformats.org/officeDocument/2006/relationships" id="259" r:id="R2ae32da397b94050"/>
    <p:sldId xmlns:r="http://schemas.openxmlformats.org/officeDocument/2006/relationships" id="260" r:id="R953f3b79526349aa"/>
    <p:sldId xmlns:r="http://schemas.openxmlformats.org/officeDocument/2006/relationships" id="261" r:id="Rdaaac631d5054576"/>
    <p:sldId xmlns:r="http://schemas.openxmlformats.org/officeDocument/2006/relationships" id="262" r:id="R6463cc70100549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66798eae9405c" /><Relationship Type="http://schemas.openxmlformats.org/officeDocument/2006/relationships/slide" Target="/ppt/slides/slide1.xml" Id="Rd28fc4cd6ae147a6" /><Relationship Type="http://schemas.openxmlformats.org/officeDocument/2006/relationships/slide" Target="/ppt/slides/slide2.xml" Id="R9e7d8194df004e34" /><Relationship Type="http://schemas.openxmlformats.org/officeDocument/2006/relationships/slide" Target="/ppt/slides/slide3.xml" Id="R1f98625f9e264b1a" /><Relationship Type="http://schemas.openxmlformats.org/officeDocument/2006/relationships/slide" Target="/ppt/slides/slide4.xml" Id="R2ae32da397b94050" /><Relationship Type="http://schemas.openxmlformats.org/officeDocument/2006/relationships/slide" Target="/ppt/slides/slide5.xml" Id="R953f3b79526349aa" /><Relationship Type="http://schemas.openxmlformats.org/officeDocument/2006/relationships/slide" Target="/ppt/slides/slide6.xml" Id="Rdaaac631d5054576" /><Relationship Type="http://schemas.openxmlformats.org/officeDocument/2006/relationships/slide" Target="/ppt/slides/slide7.xml" Id="R6463cc70100549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03ac33dee45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2d0e3cf064540" /><Relationship Type="http://schemas.openxmlformats.org/officeDocument/2006/relationships/theme" Target="/ppt/slideMasters/theme/theme1.xml" Id="Ra2b120719a1c4b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42d0e3cf0645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d2598e8b548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f3589636d4b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a679ef20a45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56a13a5f949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0c15e97d24b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6e9da144b4b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1149cbbf0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235 193 788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299 361 117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93,5 %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