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cb6c324dbb4f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25e6555b04d3b"/>
  </p:sldMasterIdLst>
  <p:sldIdLst>
    <p:sldId xmlns:r="http://schemas.openxmlformats.org/officeDocument/2006/relationships" id="256" r:id="Raf5e1051c1474bc5"/>
    <p:sldId xmlns:r="http://schemas.openxmlformats.org/officeDocument/2006/relationships" id="257" r:id="R20807a6ae88f4ba8"/>
    <p:sldId xmlns:r="http://schemas.openxmlformats.org/officeDocument/2006/relationships" id="258" r:id="Raf116c67b6df4f0a"/>
    <p:sldId xmlns:r="http://schemas.openxmlformats.org/officeDocument/2006/relationships" id="259" r:id="R03020d805d6b4d74"/>
    <p:sldId xmlns:r="http://schemas.openxmlformats.org/officeDocument/2006/relationships" id="260" r:id="R773f8173eb78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25e6555b04d3b" /><Relationship Type="http://schemas.openxmlformats.org/officeDocument/2006/relationships/slide" Target="/ppt/slides/slide1.xml" Id="Raf5e1051c1474bc5" /><Relationship Type="http://schemas.openxmlformats.org/officeDocument/2006/relationships/slide" Target="/ppt/slides/slide2.xml" Id="R20807a6ae88f4ba8" /><Relationship Type="http://schemas.openxmlformats.org/officeDocument/2006/relationships/slide" Target="/ppt/slides/slide3.xml" Id="Raf116c67b6df4f0a" /><Relationship Type="http://schemas.openxmlformats.org/officeDocument/2006/relationships/slide" Target="/ppt/slides/slide4.xml" Id="R03020d805d6b4d74" /><Relationship Type="http://schemas.openxmlformats.org/officeDocument/2006/relationships/slide" Target="/ppt/slides/slide5.xml" Id="R773f8173eb78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ccd9de5ed44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ae5d99c79436a" /><Relationship Type="http://schemas.openxmlformats.org/officeDocument/2006/relationships/theme" Target="/ppt/slideMasters/theme/theme1.xml" Id="Rdec17e7f4d0d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ae5d99c7943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d8c825e194b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6644d843443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db84ad39847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9c84bb52442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5325898714f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