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11a4bb462a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3e56c55634b35"/>
  </p:sldMasterIdLst>
  <p:sldIdLst>
    <p:sldId xmlns:r="http://schemas.openxmlformats.org/officeDocument/2006/relationships" id="256" r:id="R1be0b78cac264fce"/>
    <p:sldId xmlns:r="http://schemas.openxmlformats.org/officeDocument/2006/relationships" id="257" r:id="Rfc311d6162e14f5d"/>
    <p:sldId xmlns:r="http://schemas.openxmlformats.org/officeDocument/2006/relationships" id="258" r:id="Rd6373ed0977f4c92"/>
    <p:sldId xmlns:r="http://schemas.openxmlformats.org/officeDocument/2006/relationships" id="259" r:id="Rad60c716abb14368"/>
    <p:sldId xmlns:r="http://schemas.openxmlformats.org/officeDocument/2006/relationships" id="260" r:id="Re8cb7df4c4d6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3e56c55634b35" /><Relationship Type="http://schemas.openxmlformats.org/officeDocument/2006/relationships/slide" Target="/ppt/slides/slide1.xml" Id="R1be0b78cac264fce" /><Relationship Type="http://schemas.openxmlformats.org/officeDocument/2006/relationships/slide" Target="/ppt/slides/slide2.xml" Id="Rfc311d6162e14f5d" /><Relationship Type="http://schemas.openxmlformats.org/officeDocument/2006/relationships/slide" Target="/ppt/slides/slide3.xml" Id="Rd6373ed0977f4c92" /><Relationship Type="http://schemas.openxmlformats.org/officeDocument/2006/relationships/slide" Target="/ppt/slides/slide4.xml" Id="Rad60c716abb14368" /><Relationship Type="http://schemas.openxmlformats.org/officeDocument/2006/relationships/slide" Target="/ppt/slides/slide5.xml" Id="Re8cb7df4c4d6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305e5a067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fb79cfb9d4869" /><Relationship Type="http://schemas.openxmlformats.org/officeDocument/2006/relationships/theme" Target="/ppt/slideMasters/theme/theme1.xml" Id="R7fb646604aca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3fb79cfb9d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5873b6d51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f9b05bcc8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395c4dd14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fb863afbe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57096b5ef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