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ec132c81b748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0e6fa90b4b4f39"/>
  </p:sldMasterIdLst>
  <p:sldIdLst>
    <p:sldId xmlns:r="http://schemas.openxmlformats.org/officeDocument/2006/relationships" id="256" r:id="R301bc6adfde04cab"/>
    <p:sldId xmlns:r="http://schemas.openxmlformats.org/officeDocument/2006/relationships" id="257" r:id="Rb83f3b4d694e471b"/>
    <p:sldId xmlns:r="http://schemas.openxmlformats.org/officeDocument/2006/relationships" id="258" r:id="R3accd12d0cd74e4f"/>
    <p:sldId xmlns:r="http://schemas.openxmlformats.org/officeDocument/2006/relationships" id="259" r:id="R7e3e1889e0574049"/>
    <p:sldId xmlns:r="http://schemas.openxmlformats.org/officeDocument/2006/relationships" id="260" r:id="Rcf77db61ed5940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0e6fa90b4b4f39" /><Relationship Type="http://schemas.openxmlformats.org/officeDocument/2006/relationships/slide" Target="/ppt/slides/slide1.xml" Id="R301bc6adfde04cab" /><Relationship Type="http://schemas.openxmlformats.org/officeDocument/2006/relationships/slide" Target="/ppt/slides/slide2.xml" Id="Rb83f3b4d694e471b" /><Relationship Type="http://schemas.openxmlformats.org/officeDocument/2006/relationships/slide" Target="/ppt/slides/slide3.xml" Id="R3accd12d0cd74e4f" /><Relationship Type="http://schemas.openxmlformats.org/officeDocument/2006/relationships/slide" Target="/ppt/slides/slide4.xml" Id="R7e3e1889e0574049" /><Relationship Type="http://schemas.openxmlformats.org/officeDocument/2006/relationships/slide" Target="/ppt/slides/slide5.xml" Id="Rcf77db61ed5940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2cbf99859a44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9e9f414fb4e5d" /><Relationship Type="http://schemas.openxmlformats.org/officeDocument/2006/relationships/theme" Target="/ppt/slideMasters/theme/theme1.xml" Id="R7b35d81e676d4c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a9e9f414fb4e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c827fa912a4b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0c1af838a4f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a624fbb6543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8203d4cd7a4a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adfb1eeba40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ARNA SOKN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SOKN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ARNA SOKN ble etablert [år] og holder til i Indre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SOKN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SOKN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SOKN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Lakslia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5261 Indre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36 22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arna.menighet@kirken.no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kyrkja.no/arna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976 994 418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ARNA SOKN</a:t>
            </a:r>
          </a:p>
        </p:txBody>
      </p:sp>
    </p:spTree>
  </p:cSld>
  <p:clrMapOvr>
    <a:masterClrMapping xmlns:a="http://schemas.openxmlformats.org/drawingml/2006/main"/>
  </p:clrMapOvr>
</p:sld>
</file>