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4f5f1b0cea4f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c6a7a4285d4505"/>
  </p:sldMasterIdLst>
  <p:sldIdLst>
    <p:sldId xmlns:r="http://schemas.openxmlformats.org/officeDocument/2006/relationships" id="256" r:id="Rc32642d454d74ddb"/>
    <p:sldId xmlns:r="http://schemas.openxmlformats.org/officeDocument/2006/relationships" id="257" r:id="R5845138c61c24c1d"/>
    <p:sldId xmlns:r="http://schemas.openxmlformats.org/officeDocument/2006/relationships" id="258" r:id="R802ed4aa8e104ed4"/>
    <p:sldId xmlns:r="http://schemas.openxmlformats.org/officeDocument/2006/relationships" id="259" r:id="R0c6b64c255994e0c"/>
    <p:sldId xmlns:r="http://schemas.openxmlformats.org/officeDocument/2006/relationships" id="260" r:id="R728b8da48c2e46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c6a7a4285d4505" /><Relationship Type="http://schemas.openxmlformats.org/officeDocument/2006/relationships/slide" Target="/ppt/slides/slide1.xml" Id="Rc32642d454d74ddb" /><Relationship Type="http://schemas.openxmlformats.org/officeDocument/2006/relationships/slide" Target="/ppt/slides/slide2.xml" Id="R5845138c61c24c1d" /><Relationship Type="http://schemas.openxmlformats.org/officeDocument/2006/relationships/slide" Target="/ppt/slides/slide3.xml" Id="R802ed4aa8e104ed4" /><Relationship Type="http://schemas.openxmlformats.org/officeDocument/2006/relationships/slide" Target="/ppt/slides/slide4.xml" Id="R0c6b64c255994e0c" /><Relationship Type="http://schemas.openxmlformats.org/officeDocument/2006/relationships/slide" Target="/ppt/slides/slide5.xml" Id="R728b8da48c2e46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b3c0d55d649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b6aa793ca47f9" /><Relationship Type="http://schemas.openxmlformats.org/officeDocument/2006/relationships/theme" Target="/ppt/slideMasters/theme/theme1.xml" Id="R9a0b05a393414e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0b6aa793ca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4b41dcc1d4b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46a8d16da4e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aa36c1f2149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ed79104e648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c36d970da41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www.kirken.no/storetveit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