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24d443784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870c0c842c4671"/>
  </p:sldMasterIdLst>
  <p:sldIdLst>
    <p:sldId xmlns:r="http://schemas.openxmlformats.org/officeDocument/2006/relationships" id="256" r:id="Rfa4aa5880a8a4f5d"/>
    <p:sldId xmlns:r="http://schemas.openxmlformats.org/officeDocument/2006/relationships" id="257" r:id="Rc2f764568e9e405d"/>
    <p:sldId xmlns:r="http://schemas.openxmlformats.org/officeDocument/2006/relationships" id="258" r:id="Rc566a2d86dbb4baa"/>
    <p:sldId xmlns:r="http://schemas.openxmlformats.org/officeDocument/2006/relationships" id="259" r:id="R6ee7cd5c934243f1"/>
    <p:sldId xmlns:r="http://schemas.openxmlformats.org/officeDocument/2006/relationships" id="260" r:id="R3304e09907c44702"/>
    <p:sldId xmlns:r="http://schemas.openxmlformats.org/officeDocument/2006/relationships" id="261" r:id="R3fe0023a60e042b1"/>
    <p:sldId xmlns:r="http://schemas.openxmlformats.org/officeDocument/2006/relationships" id="262" r:id="Re934bbb709a2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70c0c842c4671" /><Relationship Type="http://schemas.openxmlformats.org/officeDocument/2006/relationships/slide" Target="/ppt/slides/slide1.xml" Id="Rfa4aa5880a8a4f5d" /><Relationship Type="http://schemas.openxmlformats.org/officeDocument/2006/relationships/slide" Target="/ppt/slides/slide2.xml" Id="Rc2f764568e9e405d" /><Relationship Type="http://schemas.openxmlformats.org/officeDocument/2006/relationships/slide" Target="/ppt/slides/slide3.xml" Id="Rc566a2d86dbb4baa" /><Relationship Type="http://schemas.openxmlformats.org/officeDocument/2006/relationships/slide" Target="/ppt/slides/slide4.xml" Id="R6ee7cd5c934243f1" /><Relationship Type="http://schemas.openxmlformats.org/officeDocument/2006/relationships/slide" Target="/ppt/slides/slide5.xml" Id="R3304e09907c44702" /><Relationship Type="http://schemas.openxmlformats.org/officeDocument/2006/relationships/slide" Target="/ppt/slides/slide6.xml" Id="R3fe0023a60e042b1" /><Relationship Type="http://schemas.openxmlformats.org/officeDocument/2006/relationships/slide" Target="/ppt/slides/slide7.xml" Id="Re934bbb709a2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b3bc35403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149430c4a448e" /><Relationship Type="http://schemas.openxmlformats.org/officeDocument/2006/relationships/theme" Target="/ppt/slideMasters/theme/theme1.xml" Id="R071ea99ab826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149430c4a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e91f0144c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4364a8a3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0ef96736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4e1d7c05a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3d9c9cd3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45efe0a6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c51c6a11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