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60e31a1f0e47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82b8c39d474a60"/>
  </p:sldMasterIdLst>
  <p:sldIdLst>
    <p:sldId xmlns:r="http://schemas.openxmlformats.org/officeDocument/2006/relationships" id="256" r:id="Ra5f717f5858b46bb"/>
    <p:sldId xmlns:r="http://schemas.openxmlformats.org/officeDocument/2006/relationships" id="257" r:id="R7b47bce89e7c4412"/>
    <p:sldId xmlns:r="http://schemas.openxmlformats.org/officeDocument/2006/relationships" id="258" r:id="R545126c7b81f48a7"/>
    <p:sldId xmlns:r="http://schemas.openxmlformats.org/officeDocument/2006/relationships" id="259" r:id="R140dc3ad46894b6d"/>
    <p:sldId xmlns:r="http://schemas.openxmlformats.org/officeDocument/2006/relationships" id="260" r:id="Rdb1c9369c489424a"/>
    <p:sldId xmlns:r="http://schemas.openxmlformats.org/officeDocument/2006/relationships" id="261" r:id="R10fdfe4bf3bc4fbc"/>
    <p:sldId xmlns:r="http://schemas.openxmlformats.org/officeDocument/2006/relationships" id="262" r:id="R89b101ad8e594d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82b8c39d474a60" /><Relationship Type="http://schemas.openxmlformats.org/officeDocument/2006/relationships/slide" Target="/ppt/slides/slide1.xml" Id="Ra5f717f5858b46bb" /><Relationship Type="http://schemas.openxmlformats.org/officeDocument/2006/relationships/slide" Target="/ppt/slides/slide2.xml" Id="R7b47bce89e7c4412" /><Relationship Type="http://schemas.openxmlformats.org/officeDocument/2006/relationships/slide" Target="/ppt/slides/slide3.xml" Id="R545126c7b81f48a7" /><Relationship Type="http://schemas.openxmlformats.org/officeDocument/2006/relationships/slide" Target="/ppt/slides/slide4.xml" Id="R140dc3ad46894b6d" /><Relationship Type="http://schemas.openxmlformats.org/officeDocument/2006/relationships/slide" Target="/ppt/slides/slide5.xml" Id="Rdb1c9369c489424a" /><Relationship Type="http://schemas.openxmlformats.org/officeDocument/2006/relationships/slide" Target="/ppt/slides/slide6.xml" Id="R10fdfe4bf3bc4fbc" /><Relationship Type="http://schemas.openxmlformats.org/officeDocument/2006/relationships/slide" Target="/ppt/slides/slide7.xml" Id="R89b101ad8e594d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766ff69cf949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54bc926f14177" /><Relationship Type="http://schemas.openxmlformats.org/officeDocument/2006/relationships/theme" Target="/ppt/slideMasters/theme/theme1.xml" Id="R087f01ac7af244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f54bc926f141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8bfae229842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8c4450b6a4d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89ed79f5e44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6f4fb1f114d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f24489be442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af1ed658442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83a4c223040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STATKRAFT INDUSTRIAL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STATKRAFT INDUSTRIAL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1 823 674 000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13 208 684 000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14 672 392 000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STATKRAFT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06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976 967 771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STATKRAFT INDUSTRIAL HOLDING AS</a:t>
            </a:r>
          </a:p>
        </p:txBody>
      </p:sp>
    </p:spTree>
  </p:cSld>
  <p:clrMapOvr>
    <a:masterClrMapping xmlns:a="http://schemas.openxmlformats.org/drawingml/2006/main"/>
  </p:clrMapOvr>
</p:sld>
</file>