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d8cb9288a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41043c7aa461d"/>
  </p:sldMasterIdLst>
  <p:sldIdLst>
    <p:sldId xmlns:r="http://schemas.openxmlformats.org/officeDocument/2006/relationships" id="256" r:id="Rfe1862d1cf904cee"/>
    <p:sldId xmlns:r="http://schemas.openxmlformats.org/officeDocument/2006/relationships" id="257" r:id="R1b40c463bdca4a25"/>
    <p:sldId xmlns:r="http://schemas.openxmlformats.org/officeDocument/2006/relationships" id="258" r:id="R6451a6bfdc0a47d3"/>
    <p:sldId xmlns:r="http://schemas.openxmlformats.org/officeDocument/2006/relationships" id="259" r:id="R287add412abf4bcc"/>
    <p:sldId xmlns:r="http://schemas.openxmlformats.org/officeDocument/2006/relationships" id="260" r:id="R8b0852b65d30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41043c7aa461d" /><Relationship Type="http://schemas.openxmlformats.org/officeDocument/2006/relationships/slide" Target="/ppt/slides/slide1.xml" Id="Rfe1862d1cf904cee" /><Relationship Type="http://schemas.openxmlformats.org/officeDocument/2006/relationships/slide" Target="/ppt/slides/slide2.xml" Id="R1b40c463bdca4a25" /><Relationship Type="http://schemas.openxmlformats.org/officeDocument/2006/relationships/slide" Target="/ppt/slides/slide3.xml" Id="R6451a6bfdc0a47d3" /><Relationship Type="http://schemas.openxmlformats.org/officeDocument/2006/relationships/slide" Target="/ppt/slides/slide4.xml" Id="R287add412abf4bcc" /><Relationship Type="http://schemas.openxmlformats.org/officeDocument/2006/relationships/slide" Target="/ppt/slides/slide5.xml" Id="R8b0852b65d30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cc02c86b0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f67d927a4c90" /><Relationship Type="http://schemas.openxmlformats.org/officeDocument/2006/relationships/theme" Target="/ppt/slideMasters/theme/theme1.xml" Id="R3e380930042b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3f67d927a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fe3e988e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9deed3b0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51114567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5ff8dbac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8a5757cc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BINO BARNEKLÆR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BINO BARNEKLÆR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