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b3f16ae89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caa8dddfb41e5"/>
  </p:sldMasterIdLst>
  <p:sldIdLst>
    <p:sldId xmlns:r="http://schemas.openxmlformats.org/officeDocument/2006/relationships" id="256" r:id="Rb7166e313545447a"/>
    <p:sldId xmlns:r="http://schemas.openxmlformats.org/officeDocument/2006/relationships" id="257" r:id="R40c4f244b839466d"/>
    <p:sldId xmlns:r="http://schemas.openxmlformats.org/officeDocument/2006/relationships" id="258" r:id="R2463dccaf2c24c6c"/>
    <p:sldId xmlns:r="http://schemas.openxmlformats.org/officeDocument/2006/relationships" id="259" r:id="R2d79689a1916492d"/>
    <p:sldId xmlns:r="http://schemas.openxmlformats.org/officeDocument/2006/relationships" id="260" r:id="Rd2d3f3fc0d594f31"/>
    <p:sldId xmlns:r="http://schemas.openxmlformats.org/officeDocument/2006/relationships" id="261" r:id="R33665ac8c4464fa5"/>
    <p:sldId xmlns:r="http://schemas.openxmlformats.org/officeDocument/2006/relationships" id="262" r:id="R0bbf25f8d2ed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caa8dddfb41e5" /><Relationship Type="http://schemas.openxmlformats.org/officeDocument/2006/relationships/slide" Target="/ppt/slides/slide1.xml" Id="Rb7166e313545447a" /><Relationship Type="http://schemas.openxmlformats.org/officeDocument/2006/relationships/slide" Target="/ppt/slides/slide2.xml" Id="R40c4f244b839466d" /><Relationship Type="http://schemas.openxmlformats.org/officeDocument/2006/relationships/slide" Target="/ppt/slides/slide3.xml" Id="R2463dccaf2c24c6c" /><Relationship Type="http://schemas.openxmlformats.org/officeDocument/2006/relationships/slide" Target="/ppt/slides/slide4.xml" Id="R2d79689a1916492d" /><Relationship Type="http://schemas.openxmlformats.org/officeDocument/2006/relationships/slide" Target="/ppt/slides/slide5.xml" Id="Rd2d3f3fc0d594f31" /><Relationship Type="http://schemas.openxmlformats.org/officeDocument/2006/relationships/slide" Target="/ppt/slides/slide6.xml" Id="R33665ac8c4464fa5" /><Relationship Type="http://schemas.openxmlformats.org/officeDocument/2006/relationships/slide" Target="/ppt/slides/slide7.xml" Id="R0bbf25f8d2ed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bdf79aad6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70d671f9a4fab" /><Relationship Type="http://schemas.openxmlformats.org/officeDocument/2006/relationships/theme" Target="/ppt/slideMasters/theme/theme1.xml" Id="Rcc54c0c4c527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70d671f9a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1e6766f64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29b417058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1ad732f1f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39af02e8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a66b2c6d1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b5d28ed5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7ce86e8ae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LAGRUD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GJERMUND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VALDRESFJELLA HUS-OG HYTTEBYGG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