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ced182752c4e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62c3b334204548"/>
  </p:sldMasterIdLst>
  <p:sldIdLst>
    <p:sldId xmlns:r="http://schemas.openxmlformats.org/officeDocument/2006/relationships" id="256" r:id="R11643937ea8d448f"/>
    <p:sldId xmlns:r="http://schemas.openxmlformats.org/officeDocument/2006/relationships" id="257" r:id="R219b1a7e4003418c"/>
    <p:sldId xmlns:r="http://schemas.openxmlformats.org/officeDocument/2006/relationships" id="258" r:id="R2786a8c5846140f7"/>
    <p:sldId xmlns:r="http://schemas.openxmlformats.org/officeDocument/2006/relationships" id="259" r:id="Rc0f32db7603844aa"/>
    <p:sldId xmlns:r="http://schemas.openxmlformats.org/officeDocument/2006/relationships" id="260" r:id="R81a39a52fd4c4bb4"/>
    <p:sldId xmlns:r="http://schemas.openxmlformats.org/officeDocument/2006/relationships" id="261" r:id="R8a72814c39e94f76"/>
    <p:sldId xmlns:r="http://schemas.openxmlformats.org/officeDocument/2006/relationships" id="262" r:id="Refd50426e4324f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62c3b334204548" /><Relationship Type="http://schemas.openxmlformats.org/officeDocument/2006/relationships/slide" Target="/ppt/slides/slide1.xml" Id="R11643937ea8d448f" /><Relationship Type="http://schemas.openxmlformats.org/officeDocument/2006/relationships/slide" Target="/ppt/slides/slide2.xml" Id="R219b1a7e4003418c" /><Relationship Type="http://schemas.openxmlformats.org/officeDocument/2006/relationships/slide" Target="/ppt/slides/slide3.xml" Id="R2786a8c5846140f7" /><Relationship Type="http://schemas.openxmlformats.org/officeDocument/2006/relationships/slide" Target="/ppt/slides/slide4.xml" Id="Rc0f32db7603844aa" /><Relationship Type="http://schemas.openxmlformats.org/officeDocument/2006/relationships/slide" Target="/ppt/slides/slide5.xml" Id="R81a39a52fd4c4bb4" /><Relationship Type="http://schemas.openxmlformats.org/officeDocument/2006/relationships/slide" Target="/ppt/slides/slide6.xml" Id="R8a72814c39e94f76" /><Relationship Type="http://schemas.openxmlformats.org/officeDocument/2006/relationships/slide" Target="/ppt/slides/slide7.xml" Id="Refd50426e4324f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41253bdeb046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b27e9130f4d73" /><Relationship Type="http://schemas.openxmlformats.org/officeDocument/2006/relationships/theme" Target="/ppt/slideMasters/theme/theme1.xml" Id="R11667c036ede45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5b27e9130f4d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f551aade04e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2e54a81754d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9e531b65b48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3b4bd6a3046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325d8955f42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61d83bfd74f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1da8c0e344c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SUNNFJORD ENGINEERING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SUNNFJORD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SUNNFJORD ENGINEERING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SUNNFJORD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SUNNFJORD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SUNNFJORD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9 039 278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1 362 311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1 111 613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2 031 735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3 079 915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SUNNFJORD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GRIMELID HARALD ATLE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SUNNFJORD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H0301, Falkensteinsvegen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6809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81 97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976 887 077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SUNNFJORD ENGINEERING AS</a:t>
            </a:r>
          </a:p>
        </p:txBody>
      </p:sp>
    </p:spTree>
  </p:cSld>
  <p:clrMapOvr>
    <a:masterClrMapping xmlns:a="http://schemas.openxmlformats.org/drawingml/2006/main"/>
  </p:clrMapOvr>
</p:sld>
</file>