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53919c18e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141da693140d7"/>
  </p:sldMasterIdLst>
  <p:sldIdLst>
    <p:sldId xmlns:r="http://schemas.openxmlformats.org/officeDocument/2006/relationships" id="256" r:id="R12774294610544d0"/>
    <p:sldId xmlns:r="http://schemas.openxmlformats.org/officeDocument/2006/relationships" id="257" r:id="Re79143c476774a91"/>
    <p:sldId xmlns:r="http://schemas.openxmlformats.org/officeDocument/2006/relationships" id="258" r:id="R160b75de924e4199"/>
    <p:sldId xmlns:r="http://schemas.openxmlformats.org/officeDocument/2006/relationships" id="259" r:id="R4363c79503614553"/>
    <p:sldId xmlns:r="http://schemas.openxmlformats.org/officeDocument/2006/relationships" id="260" r:id="Re74c0a5345464f50"/>
    <p:sldId xmlns:r="http://schemas.openxmlformats.org/officeDocument/2006/relationships" id="261" r:id="R53348854169c40f7"/>
    <p:sldId xmlns:r="http://schemas.openxmlformats.org/officeDocument/2006/relationships" id="262" r:id="R34f80a22d25a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141da693140d7" /><Relationship Type="http://schemas.openxmlformats.org/officeDocument/2006/relationships/slide" Target="/ppt/slides/slide1.xml" Id="R12774294610544d0" /><Relationship Type="http://schemas.openxmlformats.org/officeDocument/2006/relationships/slide" Target="/ppt/slides/slide2.xml" Id="Re79143c476774a91" /><Relationship Type="http://schemas.openxmlformats.org/officeDocument/2006/relationships/slide" Target="/ppt/slides/slide3.xml" Id="R160b75de924e4199" /><Relationship Type="http://schemas.openxmlformats.org/officeDocument/2006/relationships/slide" Target="/ppt/slides/slide4.xml" Id="R4363c79503614553" /><Relationship Type="http://schemas.openxmlformats.org/officeDocument/2006/relationships/slide" Target="/ppt/slides/slide5.xml" Id="Re74c0a5345464f50" /><Relationship Type="http://schemas.openxmlformats.org/officeDocument/2006/relationships/slide" Target="/ppt/slides/slide6.xml" Id="R53348854169c40f7" /><Relationship Type="http://schemas.openxmlformats.org/officeDocument/2006/relationships/slide" Target="/ppt/slides/slide7.xml" Id="R34f80a22d25a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2a98a10044a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9a7cd27b7497d" /><Relationship Type="http://schemas.openxmlformats.org/officeDocument/2006/relationships/theme" Target="/ppt/slideMasters/theme/theme1.xml" Id="R90ce2bdfa56c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9a7cd27b7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a84465af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789c9ac7147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090ba1d87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5d7c152e7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4aae3dfd4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0cb126f7e4f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d5ecd12b043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