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ea92bf145f48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6a0da2cea24626"/>
  </p:sldMasterIdLst>
  <p:sldIdLst>
    <p:sldId xmlns:r="http://schemas.openxmlformats.org/officeDocument/2006/relationships" id="256" r:id="Rd56e1e928e01402b"/>
    <p:sldId xmlns:r="http://schemas.openxmlformats.org/officeDocument/2006/relationships" id="257" r:id="Rc669d41f31394c6e"/>
    <p:sldId xmlns:r="http://schemas.openxmlformats.org/officeDocument/2006/relationships" id="258" r:id="R085613439f654ace"/>
    <p:sldId xmlns:r="http://schemas.openxmlformats.org/officeDocument/2006/relationships" id="259" r:id="R783e16af79544fe8"/>
    <p:sldId xmlns:r="http://schemas.openxmlformats.org/officeDocument/2006/relationships" id="260" r:id="R22827660289049e9"/>
    <p:sldId xmlns:r="http://schemas.openxmlformats.org/officeDocument/2006/relationships" id="261" r:id="R7f24d8d6c5ef495a"/>
    <p:sldId xmlns:r="http://schemas.openxmlformats.org/officeDocument/2006/relationships" id="262" r:id="R29b6abf1cc7147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6a0da2cea24626" /><Relationship Type="http://schemas.openxmlformats.org/officeDocument/2006/relationships/slide" Target="/ppt/slides/slide1.xml" Id="Rd56e1e928e01402b" /><Relationship Type="http://schemas.openxmlformats.org/officeDocument/2006/relationships/slide" Target="/ppt/slides/slide2.xml" Id="Rc669d41f31394c6e" /><Relationship Type="http://schemas.openxmlformats.org/officeDocument/2006/relationships/slide" Target="/ppt/slides/slide3.xml" Id="R085613439f654ace" /><Relationship Type="http://schemas.openxmlformats.org/officeDocument/2006/relationships/slide" Target="/ppt/slides/slide4.xml" Id="R783e16af79544fe8" /><Relationship Type="http://schemas.openxmlformats.org/officeDocument/2006/relationships/slide" Target="/ppt/slides/slide5.xml" Id="R22827660289049e9" /><Relationship Type="http://schemas.openxmlformats.org/officeDocument/2006/relationships/slide" Target="/ppt/slides/slide6.xml" Id="R7f24d8d6c5ef495a" /><Relationship Type="http://schemas.openxmlformats.org/officeDocument/2006/relationships/slide" Target="/ppt/slides/slide7.xml" Id="R29b6abf1cc7147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44bbc028e943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91ddc192143d5" /><Relationship Type="http://schemas.openxmlformats.org/officeDocument/2006/relationships/theme" Target="/ppt/slideMasters/theme/theme1.xml" Id="R344830d927544b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a91ddc192143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f17f3125f44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a389b3a014d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a268f641a4b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35aa1012347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f0028ea0548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3818f361784b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d0507ba8e46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FABEL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FABEL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FABEL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FABEL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FABEL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FABEL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1 196 862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−91 135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1 398 152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2 086 943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FABEL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DONS EVA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FABEL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Holmenfaret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976 861 221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FABEL AS</a:t>
            </a:r>
          </a:p>
        </p:txBody>
      </p:sp>
    </p:spTree>
  </p:cSld>
  <p:clrMapOvr>
    <a:masterClrMapping xmlns:a="http://schemas.openxmlformats.org/drawingml/2006/main"/>
  </p:clrMapOvr>
</p:sld>
</file>