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82f154139443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b7de85d8a244d2"/>
  </p:sldMasterIdLst>
  <p:sldIdLst>
    <p:sldId xmlns:r="http://schemas.openxmlformats.org/officeDocument/2006/relationships" id="256" r:id="Rfdde0bac748d4256"/>
    <p:sldId xmlns:r="http://schemas.openxmlformats.org/officeDocument/2006/relationships" id="257" r:id="R0d77be781e784767"/>
    <p:sldId xmlns:r="http://schemas.openxmlformats.org/officeDocument/2006/relationships" id="258" r:id="Ra1b2a81d697f4e6b"/>
    <p:sldId xmlns:r="http://schemas.openxmlformats.org/officeDocument/2006/relationships" id="259" r:id="Rce7b3fd8c3c64285"/>
    <p:sldId xmlns:r="http://schemas.openxmlformats.org/officeDocument/2006/relationships" id="260" r:id="R573203ad70094745"/>
    <p:sldId xmlns:r="http://schemas.openxmlformats.org/officeDocument/2006/relationships" id="261" r:id="R722f81f7b1cd40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b7de85d8a244d2" /><Relationship Type="http://schemas.openxmlformats.org/officeDocument/2006/relationships/slide" Target="/ppt/slides/slide1.xml" Id="Rfdde0bac748d4256" /><Relationship Type="http://schemas.openxmlformats.org/officeDocument/2006/relationships/slide" Target="/ppt/slides/slide2.xml" Id="R0d77be781e784767" /><Relationship Type="http://schemas.openxmlformats.org/officeDocument/2006/relationships/slide" Target="/ppt/slides/slide3.xml" Id="Ra1b2a81d697f4e6b" /><Relationship Type="http://schemas.openxmlformats.org/officeDocument/2006/relationships/slide" Target="/ppt/slides/slide4.xml" Id="Rce7b3fd8c3c64285" /><Relationship Type="http://schemas.openxmlformats.org/officeDocument/2006/relationships/slide" Target="/ppt/slides/slide5.xml" Id="R573203ad70094745" /><Relationship Type="http://schemas.openxmlformats.org/officeDocument/2006/relationships/slide" Target="/ppt/slides/slide6.xml" Id="R722f81f7b1cd40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5fb413bd984d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569844d7d4919" /><Relationship Type="http://schemas.openxmlformats.org/officeDocument/2006/relationships/theme" Target="/ppt/slideMasters/theme/theme1.xml" Id="Rc3201753d1e747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3569844d7d49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15d70129c41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02cec367a4b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70dc087704a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a9360952f46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e83249b6e4b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95f4665e34f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JERNBANEETATENS SAMFUNDSBYGNING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JERNBANEETATENS SAMFUNDSBYGNING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205 324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−877 824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2 114 910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18 616 075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18 616 883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Norsk jernbaneforbund, 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976 813 596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