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8da1c05ec4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1ce3461c04ccd"/>
  </p:sldMasterIdLst>
  <p:sldIdLst>
    <p:sldId xmlns:r="http://schemas.openxmlformats.org/officeDocument/2006/relationships" id="256" r:id="Ra752baf3401143ee"/>
    <p:sldId xmlns:r="http://schemas.openxmlformats.org/officeDocument/2006/relationships" id="257" r:id="R63370672a16e4785"/>
    <p:sldId xmlns:r="http://schemas.openxmlformats.org/officeDocument/2006/relationships" id="258" r:id="R954547fa185143c0"/>
    <p:sldId xmlns:r="http://schemas.openxmlformats.org/officeDocument/2006/relationships" id="259" r:id="R9bdbe1517b404e88"/>
    <p:sldId xmlns:r="http://schemas.openxmlformats.org/officeDocument/2006/relationships" id="260" r:id="R486d142ee510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1ce3461c04ccd" /><Relationship Type="http://schemas.openxmlformats.org/officeDocument/2006/relationships/slide" Target="/ppt/slides/slide1.xml" Id="Ra752baf3401143ee" /><Relationship Type="http://schemas.openxmlformats.org/officeDocument/2006/relationships/slide" Target="/ppt/slides/slide2.xml" Id="R63370672a16e4785" /><Relationship Type="http://schemas.openxmlformats.org/officeDocument/2006/relationships/slide" Target="/ppt/slides/slide3.xml" Id="R954547fa185143c0" /><Relationship Type="http://schemas.openxmlformats.org/officeDocument/2006/relationships/slide" Target="/ppt/slides/slide4.xml" Id="R9bdbe1517b404e88" /><Relationship Type="http://schemas.openxmlformats.org/officeDocument/2006/relationships/slide" Target="/ppt/slides/slide5.xml" Id="R486d142ee510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3f2e6b6c1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311c71b5c4215" /><Relationship Type="http://schemas.openxmlformats.org/officeDocument/2006/relationships/theme" Target="/ppt/slideMasters/theme/theme1.xml" Id="R62f1ab76ac6b4d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311c71b5c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9cdc888fb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35ba4459b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386ee650f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6a47e7f7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6e7b1b20d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