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08d1583e2147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d12a250b6a4405"/>
  </p:sldMasterIdLst>
  <p:sldIdLst>
    <p:sldId xmlns:r="http://schemas.openxmlformats.org/officeDocument/2006/relationships" id="256" r:id="Rdf2c5b4356af446b"/>
    <p:sldId xmlns:r="http://schemas.openxmlformats.org/officeDocument/2006/relationships" id="257" r:id="Raacbbf53eae84d69"/>
    <p:sldId xmlns:r="http://schemas.openxmlformats.org/officeDocument/2006/relationships" id="258" r:id="R509cf595b59146d7"/>
    <p:sldId xmlns:r="http://schemas.openxmlformats.org/officeDocument/2006/relationships" id="259" r:id="Ra71e9a9bcf514d0a"/>
    <p:sldId xmlns:r="http://schemas.openxmlformats.org/officeDocument/2006/relationships" id="260" r:id="Rf720e9f5c27340f9"/>
    <p:sldId xmlns:r="http://schemas.openxmlformats.org/officeDocument/2006/relationships" id="261" r:id="R32c4c9ebb3c448a1"/>
    <p:sldId xmlns:r="http://schemas.openxmlformats.org/officeDocument/2006/relationships" id="262" r:id="R04cd9c2d9b814f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12a250b6a4405" /><Relationship Type="http://schemas.openxmlformats.org/officeDocument/2006/relationships/slide" Target="/ppt/slides/slide1.xml" Id="Rdf2c5b4356af446b" /><Relationship Type="http://schemas.openxmlformats.org/officeDocument/2006/relationships/slide" Target="/ppt/slides/slide2.xml" Id="Raacbbf53eae84d69" /><Relationship Type="http://schemas.openxmlformats.org/officeDocument/2006/relationships/slide" Target="/ppt/slides/slide3.xml" Id="R509cf595b59146d7" /><Relationship Type="http://schemas.openxmlformats.org/officeDocument/2006/relationships/slide" Target="/ppt/slides/slide4.xml" Id="Ra71e9a9bcf514d0a" /><Relationship Type="http://schemas.openxmlformats.org/officeDocument/2006/relationships/slide" Target="/ppt/slides/slide5.xml" Id="Rf720e9f5c27340f9" /><Relationship Type="http://schemas.openxmlformats.org/officeDocument/2006/relationships/slide" Target="/ppt/slides/slide6.xml" Id="R32c4c9ebb3c448a1" /><Relationship Type="http://schemas.openxmlformats.org/officeDocument/2006/relationships/slide" Target="/ppt/slides/slide7.xml" Id="R04cd9c2d9b814f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c4d86f11a46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6c632bb4d417e" /><Relationship Type="http://schemas.openxmlformats.org/officeDocument/2006/relationships/theme" Target="/ppt/slideMasters/theme/theme1.xml" Id="Rf1da6b78675c43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36c632bb4d41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3563d81869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aa1d35f2c43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d61d8076740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60939ec6942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75407872247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713177ac546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200a5a59944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GREENCARRIER CONSOLIDATORS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GREENCARRIER CONSOLIDATORS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10 549 308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−3 072 297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−3 051 625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2 918 720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FREIGHT IN GOTHENBURG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marius.lien@mta.se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consolidators.greencarrier.com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GREENCARRIER CONSOLIDATORS NORWAY AS</a:t>
            </a:r>
          </a:p>
        </p:txBody>
      </p:sp>
    </p:spTree>
  </p:cSld>
  <p:clrMapOvr>
    <a:masterClrMapping xmlns:a="http://schemas.openxmlformats.org/drawingml/2006/main"/>
  </p:clrMapOvr>
</p:sld>
</file>