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96419bf57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de58cf04e43ee"/>
  </p:sldMasterIdLst>
  <p:sldIdLst>
    <p:sldId xmlns:r="http://schemas.openxmlformats.org/officeDocument/2006/relationships" id="256" r:id="R4c4f647a669a4c8c"/>
    <p:sldId xmlns:r="http://schemas.openxmlformats.org/officeDocument/2006/relationships" id="257" r:id="Rc3d2e4269cfe4118"/>
    <p:sldId xmlns:r="http://schemas.openxmlformats.org/officeDocument/2006/relationships" id="258" r:id="Rf5274d0fd8144324"/>
    <p:sldId xmlns:r="http://schemas.openxmlformats.org/officeDocument/2006/relationships" id="259" r:id="R90631b41ceee4d75"/>
    <p:sldId xmlns:r="http://schemas.openxmlformats.org/officeDocument/2006/relationships" id="260" r:id="R6c8dc1b264f84ff9"/>
    <p:sldId xmlns:r="http://schemas.openxmlformats.org/officeDocument/2006/relationships" id="261" r:id="R57697e8466554d4b"/>
    <p:sldId xmlns:r="http://schemas.openxmlformats.org/officeDocument/2006/relationships" id="262" r:id="Reca8e810cf42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de58cf04e43ee" /><Relationship Type="http://schemas.openxmlformats.org/officeDocument/2006/relationships/slide" Target="/ppt/slides/slide1.xml" Id="R4c4f647a669a4c8c" /><Relationship Type="http://schemas.openxmlformats.org/officeDocument/2006/relationships/slide" Target="/ppt/slides/slide2.xml" Id="Rc3d2e4269cfe4118" /><Relationship Type="http://schemas.openxmlformats.org/officeDocument/2006/relationships/slide" Target="/ppt/slides/slide3.xml" Id="Rf5274d0fd8144324" /><Relationship Type="http://schemas.openxmlformats.org/officeDocument/2006/relationships/slide" Target="/ppt/slides/slide4.xml" Id="R90631b41ceee4d75" /><Relationship Type="http://schemas.openxmlformats.org/officeDocument/2006/relationships/slide" Target="/ppt/slides/slide5.xml" Id="R6c8dc1b264f84ff9" /><Relationship Type="http://schemas.openxmlformats.org/officeDocument/2006/relationships/slide" Target="/ppt/slides/slide6.xml" Id="R57697e8466554d4b" /><Relationship Type="http://schemas.openxmlformats.org/officeDocument/2006/relationships/slide" Target="/ppt/slides/slide7.xml" Id="Reca8e810cf42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81ca5187d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9d18c0e64ddf" /><Relationship Type="http://schemas.openxmlformats.org/officeDocument/2006/relationships/theme" Target="/ppt/slideMasters/theme/theme1.xml" Id="Ra6b96172573843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99d18c0e6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57469b3ed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b0493a942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2ba39c8c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1f041c018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7ee39cce6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f066df1ae48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6e31a351d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NORWELL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3 039 501 157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59 076 928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50 420 967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116 244 723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493 070 979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NORWELL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VIDAR OTTESEN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MORTENSEN OLE MARTIN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FLOKENES FISKEFARM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LANDØY FISKEOPPDRETT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Fugleskjærgata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75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post@norwell.no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976 762 207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NORWELL AS</a:t>
            </a:r>
          </a:p>
        </p:txBody>
      </p:sp>
    </p:spTree>
  </p:cSld>
  <p:clrMapOvr>
    <a:masterClrMapping xmlns:a="http://schemas.openxmlformats.org/drawingml/2006/main"/>
  </p:clrMapOvr>
</p:sld>
</file>