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e93045013640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3d97828ea245ec"/>
  </p:sldMasterIdLst>
  <p:sldIdLst>
    <p:sldId xmlns:r="http://schemas.openxmlformats.org/officeDocument/2006/relationships" id="256" r:id="Rf65568eb62254397"/>
    <p:sldId xmlns:r="http://schemas.openxmlformats.org/officeDocument/2006/relationships" id="257" r:id="R3d3e7d35a3274ba8"/>
    <p:sldId xmlns:r="http://schemas.openxmlformats.org/officeDocument/2006/relationships" id="258" r:id="R5548087f7ec94a0d"/>
    <p:sldId xmlns:r="http://schemas.openxmlformats.org/officeDocument/2006/relationships" id="259" r:id="Rac9eebf976c4461d"/>
    <p:sldId xmlns:r="http://schemas.openxmlformats.org/officeDocument/2006/relationships" id="260" r:id="Rb50814918e1e4589"/>
    <p:sldId xmlns:r="http://schemas.openxmlformats.org/officeDocument/2006/relationships" id="261" r:id="R5b00fe16789f45a8"/>
    <p:sldId xmlns:r="http://schemas.openxmlformats.org/officeDocument/2006/relationships" id="262" r:id="Rcf887019cee845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3d97828ea245ec" /><Relationship Type="http://schemas.openxmlformats.org/officeDocument/2006/relationships/slide" Target="/ppt/slides/slide1.xml" Id="Rf65568eb62254397" /><Relationship Type="http://schemas.openxmlformats.org/officeDocument/2006/relationships/slide" Target="/ppt/slides/slide2.xml" Id="R3d3e7d35a3274ba8" /><Relationship Type="http://schemas.openxmlformats.org/officeDocument/2006/relationships/slide" Target="/ppt/slides/slide3.xml" Id="R5548087f7ec94a0d" /><Relationship Type="http://schemas.openxmlformats.org/officeDocument/2006/relationships/slide" Target="/ppt/slides/slide4.xml" Id="Rac9eebf976c4461d" /><Relationship Type="http://schemas.openxmlformats.org/officeDocument/2006/relationships/slide" Target="/ppt/slides/slide5.xml" Id="Rb50814918e1e4589" /><Relationship Type="http://schemas.openxmlformats.org/officeDocument/2006/relationships/slide" Target="/ppt/slides/slide6.xml" Id="R5b00fe16789f45a8" /><Relationship Type="http://schemas.openxmlformats.org/officeDocument/2006/relationships/slide" Target="/ppt/slides/slide7.xml" Id="Rcf887019cee845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9d2be36ea842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79a103d694698" /><Relationship Type="http://schemas.openxmlformats.org/officeDocument/2006/relationships/theme" Target="/ppt/slideMasters/theme/theme1.xml" Id="R45df658cb49d40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979a103d6946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92ed8197644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8dff814b64b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7fcaac5d346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1749f1da64a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f8097509348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f887b53c443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6632788cc45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MAGNE OPLAND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 OPLAND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OPLAND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 OPLAND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 OPLAND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 OPLAND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35 654 447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3 980 295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3 488 841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13 480 903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23 654 897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 OPLAND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OPLAND  –  66,5 %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TOMMY SOLEM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BANG ROLFSEN  –  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 OPLAND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Vestersidvegen 180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8658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18 87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976 755 421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 OPLAND AS</a:t>
            </a:r>
          </a:p>
        </p:txBody>
      </p:sp>
    </p:spTree>
  </p:cSld>
  <p:clrMapOvr>
    <a:masterClrMapping xmlns:a="http://schemas.openxmlformats.org/drawingml/2006/main"/>
  </p:clrMapOvr>
</p:sld>
</file>