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dc796c0b6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183f03fad4935"/>
  </p:sldMasterIdLst>
  <p:sldIdLst>
    <p:sldId xmlns:r="http://schemas.openxmlformats.org/officeDocument/2006/relationships" id="256" r:id="R1b369a935b5b48fd"/>
    <p:sldId xmlns:r="http://schemas.openxmlformats.org/officeDocument/2006/relationships" id="257" r:id="R5cc97d62ee414c25"/>
    <p:sldId xmlns:r="http://schemas.openxmlformats.org/officeDocument/2006/relationships" id="258" r:id="R77df763378a34f77"/>
    <p:sldId xmlns:r="http://schemas.openxmlformats.org/officeDocument/2006/relationships" id="259" r:id="Rf9aff1e3194a442f"/>
    <p:sldId xmlns:r="http://schemas.openxmlformats.org/officeDocument/2006/relationships" id="260" r:id="R4f2f6b4156464176"/>
    <p:sldId xmlns:r="http://schemas.openxmlformats.org/officeDocument/2006/relationships" id="261" r:id="R98c50db773254581"/>
    <p:sldId xmlns:r="http://schemas.openxmlformats.org/officeDocument/2006/relationships" id="262" r:id="R8b791b7d02ee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183f03fad4935" /><Relationship Type="http://schemas.openxmlformats.org/officeDocument/2006/relationships/slide" Target="/ppt/slides/slide1.xml" Id="R1b369a935b5b48fd" /><Relationship Type="http://schemas.openxmlformats.org/officeDocument/2006/relationships/slide" Target="/ppt/slides/slide2.xml" Id="R5cc97d62ee414c25" /><Relationship Type="http://schemas.openxmlformats.org/officeDocument/2006/relationships/slide" Target="/ppt/slides/slide3.xml" Id="R77df763378a34f77" /><Relationship Type="http://schemas.openxmlformats.org/officeDocument/2006/relationships/slide" Target="/ppt/slides/slide4.xml" Id="Rf9aff1e3194a442f" /><Relationship Type="http://schemas.openxmlformats.org/officeDocument/2006/relationships/slide" Target="/ppt/slides/slide5.xml" Id="R4f2f6b4156464176" /><Relationship Type="http://schemas.openxmlformats.org/officeDocument/2006/relationships/slide" Target="/ppt/slides/slide6.xml" Id="R98c50db773254581" /><Relationship Type="http://schemas.openxmlformats.org/officeDocument/2006/relationships/slide" Target="/ppt/slides/slide7.xml" Id="R8b791b7d02ee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f1d78d9e5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67e0921ec4f22" /><Relationship Type="http://schemas.openxmlformats.org/officeDocument/2006/relationships/theme" Target="/ppt/slideMasters/theme/theme1.xml" Id="Re9b8658089ad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67e0921ec4f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82430d26c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82c578ed5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982b4932b48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a37f1044c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3d7312de743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bf9f86a08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afcf04126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