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815d76a6c845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7006ec177c4ce1"/>
  </p:sldMasterIdLst>
  <p:sldIdLst>
    <p:sldId xmlns:r="http://schemas.openxmlformats.org/officeDocument/2006/relationships" id="256" r:id="Rd175258679684315"/>
    <p:sldId xmlns:r="http://schemas.openxmlformats.org/officeDocument/2006/relationships" id="257" r:id="R11adcffa5e2f49ab"/>
    <p:sldId xmlns:r="http://schemas.openxmlformats.org/officeDocument/2006/relationships" id="258" r:id="Rd22ad9842784492f"/>
    <p:sldId xmlns:r="http://schemas.openxmlformats.org/officeDocument/2006/relationships" id="259" r:id="R25d594b5269849b8"/>
    <p:sldId xmlns:r="http://schemas.openxmlformats.org/officeDocument/2006/relationships" id="260" r:id="R5fde0f55cd44467f"/>
    <p:sldId xmlns:r="http://schemas.openxmlformats.org/officeDocument/2006/relationships" id="261" r:id="R1d45e9237fd646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006ec177c4ce1" /><Relationship Type="http://schemas.openxmlformats.org/officeDocument/2006/relationships/slide" Target="/ppt/slides/slide1.xml" Id="Rd175258679684315" /><Relationship Type="http://schemas.openxmlformats.org/officeDocument/2006/relationships/slide" Target="/ppt/slides/slide2.xml" Id="R11adcffa5e2f49ab" /><Relationship Type="http://schemas.openxmlformats.org/officeDocument/2006/relationships/slide" Target="/ppt/slides/slide3.xml" Id="Rd22ad9842784492f" /><Relationship Type="http://schemas.openxmlformats.org/officeDocument/2006/relationships/slide" Target="/ppt/slides/slide4.xml" Id="R25d594b5269849b8" /><Relationship Type="http://schemas.openxmlformats.org/officeDocument/2006/relationships/slide" Target="/ppt/slides/slide5.xml" Id="R5fde0f55cd44467f" /><Relationship Type="http://schemas.openxmlformats.org/officeDocument/2006/relationships/slide" Target="/ppt/slides/slide6.xml" Id="R1d45e9237fd646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1df2abbaa48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8c8c1c4c44307" /><Relationship Type="http://schemas.openxmlformats.org/officeDocument/2006/relationships/theme" Target="/ppt/slideMasters/theme/theme1.xml" Id="R7cfe855de09649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28c8c1c4c443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0d7b07f684e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fd9ca19bf46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27438298e41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5470ebd894c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4bf76ee844a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2e98971bc46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FRETEX MIDTNORGE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FRETEX MIDTNORGE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−2 750 895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