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00f15786f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3977d9cd04cf6"/>
  </p:sldMasterIdLst>
  <p:sldIdLst>
    <p:sldId xmlns:r="http://schemas.openxmlformats.org/officeDocument/2006/relationships" id="256" r:id="R220bc5df94e64e30"/>
    <p:sldId xmlns:r="http://schemas.openxmlformats.org/officeDocument/2006/relationships" id="257" r:id="R805d27a465dc4a17"/>
    <p:sldId xmlns:r="http://schemas.openxmlformats.org/officeDocument/2006/relationships" id="258" r:id="R75b70e2d5a22480f"/>
    <p:sldId xmlns:r="http://schemas.openxmlformats.org/officeDocument/2006/relationships" id="259" r:id="R314bf8ac49714b1b"/>
    <p:sldId xmlns:r="http://schemas.openxmlformats.org/officeDocument/2006/relationships" id="260" r:id="Re8bcc356921f40c0"/>
    <p:sldId xmlns:r="http://schemas.openxmlformats.org/officeDocument/2006/relationships" id="261" r:id="R08e4afa8ca3b4caa"/>
    <p:sldId xmlns:r="http://schemas.openxmlformats.org/officeDocument/2006/relationships" id="262" r:id="R49364166659945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3977d9cd04cf6" /><Relationship Type="http://schemas.openxmlformats.org/officeDocument/2006/relationships/slide" Target="/ppt/slides/slide1.xml" Id="R220bc5df94e64e30" /><Relationship Type="http://schemas.openxmlformats.org/officeDocument/2006/relationships/slide" Target="/ppt/slides/slide2.xml" Id="R805d27a465dc4a17" /><Relationship Type="http://schemas.openxmlformats.org/officeDocument/2006/relationships/slide" Target="/ppt/slides/slide3.xml" Id="R75b70e2d5a22480f" /><Relationship Type="http://schemas.openxmlformats.org/officeDocument/2006/relationships/slide" Target="/ppt/slides/slide4.xml" Id="R314bf8ac49714b1b" /><Relationship Type="http://schemas.openxmlformats.org/officeDocument/2006/relationships/slide" Target="/ppt/slides/slide5.xml" Id="Re8bcc356921f40c0" /><Relationship Type="http://schemas.openxmlformats.org/officeDocument/2006/relationships/slide" Target="/ppt/slides/slide6.xml" Id="R08e4afa8ca3b4caa" /><Relationship Type="http://schemas.openxmlformats.org/officeDocument/2006/relationships/slide" Target="/ppt/slides/slide7.xml" Id="R49364166659945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c99099431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8922192a0432b" /><Relationship Type="http://schemas.openxmlformats.org/officeDocument/2006/relationships/theme" Target="/ppt/slideMasters/theme/theme1.xml" Id="R2891253aa47c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8922192a0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58da9d70e44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85d78cec9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90ed91c3d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072e79658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03541ab31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95a72b1ed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f52c02b584f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