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832982fb8848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abfa09b31b4db0"/>
  </p:sldMasterIdLst>
  <p:sldIdLst>
    <p:sldId xmlns:r="http://schemas.openxmlformats.org/officeDocument/2006/relationships" id="256" r:id="Ra0e60b6cbad04613"/>
    <p:sldId xmlns:r="http://schemas.openxmlformats.org/officeDocument/2006/relationships" id="257" r:id="Rc23d1de8b54c4f32"/>
    <p:sldId xmlns:r="http://schemas.openxmlformats.org/officeDocument/2006/relationships" id="258" r:id="R9598fa810bb74547"/>
    <p:sldId xmlns:r="http://schemas.openxmlformats.org/officeDocument/2006/relationships" id="259" r:id="R37ebe377e0d44971"/>
    <p:sldId xmlns:r="http://schemas.openxmlformats.org/officeDocument/2006/relationships" id="260" r:id="Rac2de80ca78844eb"/>
    <p:sldId xmlns:r="http://schemas.openxmlformats.org/officeDocument/2006/relationships" id="261" r:id="R660a8338012a4eb8"/>
    <p:sldId xmlns:r="http://schemas.openxmlformats.org/officeDocument/2006/relationships" id="262" r:id="R1104c941d63040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bfa09b31b4db0" /><Relationship Type="http://schemas.openxmlformats.org/officeDocument/2006/relationships/slide" Target="/ppt/slides/slide1.xml" Id="Ra0e60b6cbad04613" /><Relationship Type="http://schemas.openxmlformats.org/officeDocument/2006/relationships/slide" Target="/ppt/slides/slide2.xml" Id="Rc23d1de8b54c4f32" /><Relationship Type="http://schemas.openxmlformats.org/officeDocument/2006/relationships/slide" Target="/ppt/slides/slide3.xml" Id="R9598fa810bb74547" /><Relationship Type="http://schemas.openxmlformats.org/officeDocument/2006/relationships/slide" Target="/ppt/slides/slide4.xml" Id="R37ebe377e0d44971" /><Relationship Type="http://schemas.openxmlformats.org/officeDocument/2006/relationships/slide" Target="/ppt/slides/slide5.xml" Id="Rac2de80ca78844eb" /><Relationship Type="http://schemas.openxmlformats.org/officeDocument/2006/relationships/slide" Target="/ppt/slides/slide6.xml" Id="R660a8338012a4eb8" /><Relationship Type="http://schemas.openxmlformats.org/officeDocument/2006/relationships/slide" Target="/ppt/slides/slide7.xml" Id="R1104c941d63040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6bd67555044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7109e4b2f41b8" /><Relationship Type="http://schemas.openxmlformats.org/officeDocument/2006/relationships/theme" Target="/ppt/slideMasters/theme/theme1.xml" Id="Ra486041f081846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7109e4b2f41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28806fef94c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88de313dc48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9986f7a6d4c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241b8fce846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ce8bf24784f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1f62217c34e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efbfe15ac4a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MILJØTAK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9 386 087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−1 373 317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10 410 212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Myragutua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